
<file path=[Content_Types].xml><?xml version="1.0" encoding="utf-8"?>
<Types xmlns="http://schemas.openxmlformats.org/package/2006/content-types">
  <Default Extension="jpg" ContentType="image/jpg"/>
  <Default Extension="pptx" ContentType="image/pptx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33.jpg" ContentType="image/jpe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415" r:id="rId2"/>
    <p:sldId id="259" r:id="rId3"/>
    <p:sldId id="261" r:id="rId4"/>
    <p:sldId id="263" r:id="rId5"/>
    <p:sldId id="264" r:id="rId6"/>
    <p:sldId id="369" r:id="rId7"/>
    <p:sldId id="423" r:id="rId8"/>
    <p:sldId id="413" r:id="rId9"/>
    <p:sldId id="371" r:id="rId10"/>
    <p:sldId id="414" r:id="rId11"/>
    <p:sldId id="409" r:id="rId12"/>
    <p:sldId id="384" r:id="rId13"/>
    <p:sldId id="408" r:id="rId14"/>
    <p:sldId id="404" r:id="rId15"/>
    <p:sldId id="405" r:id="rId16"/>
    <p:sldId id="374" r:id="rId17"/>
    <p:sldId id="395" r:id="rId18"/>
    <p:sldId id="396" r:id="rId19"/>
    <p:sldId id="418" r:id="rId20"/>
    <p:sldId id="266" r:id="rId21"/>
    <p:sldId id="402" r:id="rId22"/>
    <p:sldId id="351" r:id="rId23"/>
    <p:sldId id="417" r:id="rId24"/>
    <p:sldId id="258" r:id="rId25"/>
    <p:sldId id="399" r:id="rId26"/>
    <p:sldId id="400" r:id="rId27"/>
    <p:sldId id="401" r:id="rId28"/>
    <p:sldId id="419" r:id="rId29"/>
    <p:sldId id="354" r:id="rId30"/>
    <p:sldId id="406" r:id="rId31"/>
    <p:sldId id="357" r:id="rId32"/>
    <p:sldId id="421" r:id="rId33"/>
    <p:sldId id="359" r:id="rId34"/>
    <p:sldId id="355" r:id="rId35"/>
    <p:sldId id="361" r:id="rId36"/>
    <p:sldId id="360" r:id="rId37"/>
    <p:sldId id="362" r:id="rId38"/>
    <p:sldId id="363" r:id="rId39"/>
    <p:sldId id="365" r:id="rId40"/>
    <p:sldId id="317" r:id="rId41"/>
    <p:sldId id="366" r:id="rId42"/>
    <p:sldId id="367" r:id="rId43"/>
    <p:sldId id="422" r:id="rId44"/>
    <p:sldId id="312" r:id="rId45"/>
    <p:sldId id="298" r:id="rId46"/>
    <p:sldId id="410" r:id="rId47"/>
    <p:sldId id="305" r:id="rId48"/>
    <p:sldId id="424" r:id="rId49"/>
    <p:sldId id="349" r:id="rId50"/>
    <p:sldId id="407" r:id="rId5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E24553-02A1-423B-8614-139A69F68D08}">
          <p14:sldIdLst>
            <p14:sldId id="415"/>
            <p14:sldId id="259"/>
            <p14:sldId id="261"/>
            <p14:sldId id="263"/>
            <p14:sldId id="264"/>
            <p14:sldId id="369"/>
            <p14:sldId id="423"/>
            <p14:sldId id="413"/>
          </p14:sldIdLst>
        </p14:section>
        <p14:section name="Untitled Section" id="{88100F9E-3391-4E30-9688-19D7A1D445D0}">
          <p14:sldIdLst>
            <p14:sldId id="371"/>
            <p14:sldId id="414"/>
            <p14:sldId id="409"/>
            <p14:sldId id="384"/>
            <p14:sldId id="408"/>
            <p14:sldId id="404"/>
            <p14:sldId id="405"/>
            <p14:sldId id="374"/>
            <p14:sldId id="395"/>
            <p14:sldId id="396"/>
          </p14:sldIdLst>
        </p14:section>
        <p14:section name="Untitled Section" id="{6EDCC3B2-F508-4548-B165-F5D506D8FF64}">
          <p14:sldIdLst>
            <p14:sldId id="418"/>
            <p14:sldId id="266"/>
            <p14:sldId id="402"/>
            <p14:sldId id="351"/>
            <p14:sldId id="417"/>
            <p14:sldId id="258"/>
            <p14:sldId id="399"/>
            <p14:sldId id="400"/>
            <p14:sldId id="401"/>
          </p14:sldIdLst>
        </p14:section>
        <p14:section name="Sarežģītos laikos" id="{B1E44DB2-7CD9-43D0-934B-574A66FECFAD}">
          <p14:sldIdLst>
            <p14:sldId id="419"/>
            <p14:sldId id="354"/>
            <p14:sldId id="406"/>
            <p14:sldId id="357"/>
          </p14:sldIdLst>
        </p14:section>
        <p14:section name="Pārmaiņu laikos" id="{38E24CCA-F339-49A0-BFC4-AA77111923E6}">
          <p14:sldIdLst>
            <p14:sldId id="421"/>
            <p14:sldId id="359"/>
            <p14:sldId id="355"/>
            <p14:sldId id="361"/>
            <p14:sldId id="360"/>
            <p14:sldId id="362"/>
            <p14:sldId id="363"/>
            <p14:sldId id="365"/>
            <p14:sldId id="317"/>
            <p14:sldId id="366"/>
            <p14:sldId id="367"/>
          </p14:sldIdLst>
        </p14:section>
        <p14:section name="Untitled Section" id="{A11E6FB8-F02D-4A81-86F3-7EB58D49D1CE}">
          <p14:sldIdLst>
            <p14:sldId id="422"/>
            <p14:sldId id="312"/>
            <p14:sldId id="298"/>
            <p14:sldId id="410"/>
            <p14:sldId id="305"/>
          </p14:sldIdLst>
        </p14:section>
        <p14:section name="Untitled Section" id="{8987DF63-CE77-4503-B3E1-D50C92522679}">
          <p14:sldIdLst>
            <p14:sldId id="424"/>
            <p14:sldId id="349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r>
              <a:rPr lang="lv-LV" dirty="0"/>
              <a:t>Savas + citu. </a:t>
            </a:r>
            <a:r>
              <a:rPr lang="lv-LV" dirty="0" err="1"/>
              <a:t>Manage</a:t>
            </a:r>
            <a:r>
              <a:rPr lang="lv-LV" dirty="0"/>
              <a:t> </a:t>
            </a:r>
            <a:r>
              <a:rPr lang="lv-LV" dirty="0" err="1"/>
              <a:t>clashing</a:t>
            </a:r>
            <a:r>
              <a:rPr lang="lv-LV" dirty="0"/>
              <a:t> </a:t>
            </a:r>
            <a:r>
              <a:rPr lang="lv-LV" dirty="0" err="1"/>
              <a:t>values</a:t>
            </a:r>
            <a:r>
              <a:rPr lang="lv-LV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040" tIns="53520" rIns="107040" bIns="53520"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2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23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040" tIns="53520" rIns="107040" bIns="53520"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5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3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2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4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lIns="103538" tIns="51769" rIns="103538" bIns="51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lIns="103538" tIns="51769" rIns="103538" bIns="51769"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5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0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lIns="121201" tIns="60601" rIns="121201" bIns="6060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lIns="121201" tIns="60601" rIns="121201" bIns="60601"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11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lIns="103538" tIns="51769" rIns="103538" bIns="51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lIns="103538" tIns="51769" rIns="103538" bIns="51769"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lIns="103538" tIns="51769" rIns="103538" bIns="51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lIns="103538" tIns="51769" rIns="103538" bIns="51769"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8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15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4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lIns="103538" tIns="51769" rIns="103538" bIns="51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lIns="103538" tIns="51769" rIns="103538" bIns="51769"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1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8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9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1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9E59515-F07D-4B64-AE27-483AB4A9A5E7}" type="datetimeFigureOut">
              <a:rPr lang="lv-LV" smtClean="0"/>
              <a:t>03.11.2020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E7561D-42DB-4B52-8D77-C055506E4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254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pt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pt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pt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pt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pt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pt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9-EY6iDTSm2Qx3aI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4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yxUliccgH1guUaC2C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21044"/>
            <a:ext cx="7886700" cy="994172"/>
          </a:xfrm>
        </p:spPr>
        <p:txBody>
          <a:bodyPr/>
          <a:lstStyle/>
          <a:p>
            <a:r>
              <a:rPr lang="lv-LV" b="1" dirty="0"/>
              <a:t>Kāds ir mans stāsts?</a:t>
            </a:r>
          </a:p>
        </p:txBody>
      </p:sp>
    </p:spTree>
    <p:extLst>
      <p:ext uri="{BB962C8B-B14F-4D97-AF65-F5344CB8AC3E}">
        <p14:creationId xmlns:p14="http://schemas.microsoft.com/office/powerpoint/2010/main" val="350720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Rwr4JHDlNC-eGHoKMy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5844"/>
            <a:ext cx="7886700" cy="994172"/>
          </a:xfrm>
        </p:spPr>
        <p:txBody>
          <a:bodyPr/>
          <a:lstStyle/>
          <a:p>
            <a:r>
              <a:rPr lang="lv-LV" b="1" dirty="0"/>
              <a:t>Kas mani šodien nokaitināja?</a:t>
            </a:r>
          </a:p>
        </p:txBody>
      </p:sp>
    </p:spTree>
    <p:extLst>
      <p:ext uri="{BB962C8B-B14F-4D97-AF65-F5344CB8AC3E}">
        <p14:creationId xmlns:p14="http://schemas.microsoft.com/office/powerpoint/2010/main" val="91045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1844"/>
            <a:ext cx="7886700" cy="994172"/>
          </a:xfrm>
        </p:spPr>
        <p:txBody>
          <a:bodyPr/>
          <a:lstStyle/>
          <a:p>
            <a:r>
              <a:rPr lang="lv-LV" b="1" dirty="0"/>
              <a:t>Ko man nozīmē atbildība?</a:t>
            </a:r>
          </a:p>
        </p:txBody>
      </p:sp>
    </p:spTree>
    <p:extLst>
      <p:ext uri="{BB962C8B-B14F-4D97-AF65-F5344CB8AC3E}">
        <p14:creationId xmlns:p14="http://schemas.microsoft.com/office/powerpoint/2010/main" val="410775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50" y="1433044"/>
            <a:ext cx="7886700" cy="994172"/>
          </a:xfrm>
        </p:spPr>
        <p:txBody>
          <a:bodyPr/>
          <a:lstStyle/>
          <a:p>
            <a:r>
              <a:rPr lang="lv-LV" b="1" dirty="0"/>
              <a:t>Kā es pieņemu sarežģītus lēmumus, kuros manas vērtības nav </a:t>
            </a:r>
            <a:r>
              <a:rPr lang="lv-LV" b="1" dirty="0" err="1"/>
              <a:t>klātesošas</a:t>
            </a:r>
            <a:r>
              <a:rPr lang="lv-LV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1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VfjB0rTB73PShwe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hE3XPgcKm4OoF-1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b062HOqKNrI1ope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50" y="1742644"/>
            <a:ext cx="7886700" cy="994172"/>
          </a:xfrm>
        </p:spPr>
        <p:txBody>
          <a:bodyPr/>
          <a:lstStyle/>
          <a:p>
            <a:r>
              <a:rPr lang="lv-LV" b="1" dirty="0"/>
              <a:t>#1</a:t>
            </a:r>
            <a:br>
              <a:rPr lang="lv-LV" b="1" dirty="0"/>
            </a:br>
            <a:r>
              <a:rPr lang="lv-LV" b="1" dirty="0"/>
              <a:t>vadītāja ietekme</a:t>
            </a:r>
          </a:p>
        </p:txBody>
      </p:sp>
    </p:spTree>
    <p:extLst>
      <p:ext uri="{BB962C8B-B14F-4D97-AF65-F5344CB8AC3E}">
        <p14:creationId xmlns:p14="http://schemas.microsoft.com/office/powerpoint/2010/main" val="421083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cJoUzrGgBwZa7R3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jvn4_qLrB4WiAyOS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sLjlqhFP4yT6REQ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ZhwpHwZ55_NF0NX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enOlFztRZjxjNFl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aaLERzB2xhVhxuJs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oiORdsVA7wYvlA5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p-rpjmXO90tCOsm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s9yGeNaXX_NhrZ9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1444"/>
            <a:ext cx="7886700" cy="994172"/>
          </a:xfrm>
        </p:spPr>
        <p:txBody>
          <a:bodyPr/>
          <a:lstStyle/>
          <a:p>
            <a:r>
              <a:rPr lang="lv-LV" b="1" dirty="0"/>
              <a:t>#2</a:t>
            </a:r>
            <a:br>
              <a:rPr lang="lv-LV" b="1" dirty="0"/>
            </a:br>
            <a:r>
              <a:rPr lang="lv-LV" b="1" dirty="0"/>
              <a:t>vadītājs pārmaiņu laikos</a:t>
            </a:r>
          </a:p>
        </p:txBody>
      </p:sp>
    </p:spTree>
    <p:extLst>
      <p:ext uri="{BB962C8B-B14F-4D97-AF65-F5344CB8AC3E}">
        <p14:creationId xmlns:p14="http://schemas.microsoft.com/office/powerpoint/2010/main" val="267274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Ueeqxl6Jt82Jb2e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eH6VQde9jL50kZL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S0fQUcij9tLsEpM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0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boWCZwRb89jhmA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1444"/>
            <a:ext cx="7886700" cy="994172"/>
          </a:xfrm>
        </p:spPr>
        <p:txBody>
          <a:bodyPr/>
          <a:lstStyle/>
          <a:p>
            <a:r>
              <a:rPr lang="lv-LV" b="1" dirty="0"/>
              <a:t>#3</a:t>
            </a:r>
            <a:br>
              <a:rPr lang="lv-LV" b="1" dirty="0"/>
            </a:br>
            <a:r>
              <a:rPr lang="lv-LV" b="1" dirty="0"/>
              <a:t>vadītājs sarežģītos laikos</a:t>
            </a:r>
          </a:p>
        </p:txBody>
      </p:sp>
    </p:spTree>
    <p:extLst>
      <p:ext uri="{BB962C8B-B14F-4D97-AF65-F5344CB8AC3E}">
        <p14:creationId xmlns:p14="http://schemas.microsoft.com/office/powerpoint/2010/main" val="274462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7lW2hqCr-1aIUThjBE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2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eTP3Yr-TqQFPPwv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7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-zgahYIhrI-5ermN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5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7lW9MH16osap_MvlW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7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7lqK1q98vifaXiSG_4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0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f8W6o8k1yRjKirq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TcSoNwXkb7PLKpv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hIciKOn2Kyai2gb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358849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3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U-HkCwxJmuU9m0g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2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YeeRyHPZRzCqkpK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1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50" y="1217044"/>
            <a:ext cx="7886700" cy="994172"/>
          </a:xfrm>
        </p:spPr>
        <p:txBody>
          <a:bodyPr/>
          <a:lstStyle/>
          <a:p>
            <a:r>
              <a:rPr lang="lv-LV" b="1" dirty="0"/>
              <a:t>#4</a:t>
            </a:r>
            <a:br>
              <a:rPr lang="lv-LV" b="1" dirty="0"/>
            </a:br>
            <a:r>
              <a:rPr lang="lv-LV" b="1" dirty="0"/>
              <a:t>vadītājs un komanda</a:t>
            </a:r>
          </a:p>
        </p:txBody>
      </p:sp>
    </p:spTree>
    <p:extLst>
      <p:ext uri="{BB962C8B-B14F-4D97-AF65-F5344CB8AC3E}">
        <p14:creationId xmlns:p14="http://schemas.microsoft.com/office/powerpoint/2010/main" val="4095907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7ltaEhtWtU98hOWd4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4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tbteugxYElQRlLr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sxCjb3PCzEiPIMj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3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VV_Nz_ZpZtjH5oT3W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2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C3jpW9NBrPybxQrx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4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iJIX--6jWDtc8ix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iJhPjbY6NafZ8KP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50" y="1375444"/>
            <a:ext cx="7886700" cy="994172"/>
          </a:xfrm>
        </p:spPr>
        <p:txBody>
          <a:bodyPr/>
          <a:lstStyle/>
          <a:p>
            <a:r>
              <a:rPr lang="lv-LV" b="1" dirty="0"/>
              <a:t>Kādu vērtību es radu komandā?</a:t>
            </a:r>
          </a:p>
        </p:txBody>
      </p:sp>
    </p:spTree>
    <p:extLst>
      <p:ext uri="{BB962C8B-B14F-4D97-AF65-F5344CB8AC3E}">
        <p14:creationId xmlns:p14="http://schemas.microsoft.com/office/powerpoint/2010/main" val="22134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kVYp_ABg0Zh5kZ_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TXO-klkAtAxOy7G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L8dk6yMHmrkmPEDwO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Rl1m3-IoOiHcqzYd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88</Words>
  <Application>Microsoft Office PowerPoint</Application>
  <PresentationFormat>Slaidrāde ekrānā (16:9)</PresentationFormat>
  <Paragraphs>49</Paragraphs>
  <Slides>50</Slides>
  <Notes>39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Kāds ir mans stāsts?</vt:lpstr>
      <vt:lpstr>PowerPoint prezentācija</vt:lpstr>
      <vt:lpstr>Kas mani šodien nokaitināja?</vt:lpstr>
      <vt:lpstr>Ko man nozīmē atbildība?</vt:lpstr>
      <vt:lpstr>Kā es pieņemu sarežģītus lēmumus, kuros manas vērtības nav klātesošas?</vt:lpstr>
      <vt:lpstr>PowerPoint prezentācija</vt:lpstr>
      <vt:lpstr>PowerPoint prezentācija</vt:lpstr>
      <vt:lpstr>PowerPoint prezentācija</vt:lpstr>
      <vt:lpstr>#1 vadītāja ietekme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#2 vadītājs pārmaiņu laikos</vt:lpstr>
      <vt:lpstr>PowerPoint prezentācija</vt:lpstr>
      <vt:lpstr>PowerPoint prezentācija</vt:lpstr>
      <vt:lpstr>PowerPoint prezentācija</vt:lpstr>
      <vt:lpstr>#3 vadītājs sarežģītos laikos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#4 vadītājs un komanda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Kādu vērtību es radu komandā?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Ērika Gromule</cp:lastModifiedBy>
  <cp:revision>45</cp:revision>
  <dcterms:created xsi:type="dcterms:W3CDTF">2019-10-14T12:52:29Z</dcterms:created>
  <dcterms:modified xsi:type="dcterms:W3CDTF">2020-11-03T08:16:21Z</dcterms:modified>
</cp:coreProperties>
</file>