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  <p:sldMasterId id="2147483889" r:id="rId3"/>
    <p:sldMasterId id="2147483937" r:id="rId4"/>
    <p:sldMasterId id="2147484057" r:id="rId5"/>
    <p:sldMasterId id="2147484273" r:id="rId6"/>
  </p:sldMasterIdLst>
  <p:notesMasterIdLst>
    <p:notesMasterId r:id="rId18"/>
  </p:notesMasterIdLst>
  <p:sldIdLst>
    <p:sldId id="306" r:id="rId7"/>
    <p:sldId id="383" r:id="rId8"/>
    <p:sldId id="540" r:id="rId9"/>
    <p:sldId id="458" r:id="rId10"/>
    <p:sldId id="535" r:id="rId11"/>
    <p:sldId id="351" r:id="rId12"/>
    <p:sldId id="469" r:id="rId13"/>
    <p:sldId id="521" r:id="rId14"/>
    <p:sldId id="288" r:id="rId15"/>
    <p:sldId id="289" r:id="rId16"/>
    <p:sldId id="544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88392" autoAdjust="0"/>
  </p:normalViewPr>
  <p:slideViewPr>
    <p:cSldViewPr snapToGrid="0">
      <p:cViewPr varScale="1">
        <p:scale>
          <a:sx n="67" d="100"/>
          <a:sy n="67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289681115999592E-2"/>
          <c:y val="3.5914010816902757E-2"/>
          <c:w val="0.95012149860164363"/>
          <c:h val="0.7572686837933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Jauno gadījumu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0"/>
              <c:layout>
                <c:manualLayout>
                  <c:x val="0"/>
                  <c:y val="2.44021473889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70-4385-B7C8-FAEF5E13DFBF}"/>
                </c:ext>
              </c:extLst>
            </c:dLbl>
            <c:dLbl>
              <c:idx val="46"/>
              <c:layout>
                <c:manualLayout>
                  <c:x val="-1.5631758313923828E-16"/>
                  <c:y val="1.16745699828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8-4370-896C-180A4C462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Sheet1!$A$2:$A$137</c:f>
              <c:strCache>
                <c:ptCount val="4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  <c:pt idx="25">
                  <c:v>26.01.</c:v>
                </c:pt>
                <c:pt idx="26">
                  <c:v>27.01.</c:v>
                </c:pt>
                <c:pt idx="27">
                  <c:v>28.01.</c:v>
                </c:pt>
                <c:pt idx="28">
                  <c:v>29.01.</c:v>
                </c:pt>
                <c:pt idx="29">
                  <c:v>30.01.</c:v>
                </c:pt>
                <c:pt idx="30">
                  <c:v>31.01.</c:v>
                </c:pt>
                <c:pt idx="31">
                  <c:v>1.02.</c:v>
                </c:pt>
                <c:pt idx="32">
                  <c:v>2.02.</c:v>
                </c:pt>
                <c:pt idx="33">
                  <c:v>3.02.</c:v>
                </c:pt>
                <c:pt idx="34">
                  <c:v>4.02.</c:v>
                </c:pt>
                <c:pt idx="35">
                  <c:v>5.02.</c:v>
                </c:pt>
                <c:pt idx="36">
                  <c:v>6.02.</c:v>
                </c:pt>
                <c:pt idx="37">
                  <c:v>7.02.</c:v>
                </c:pt>
                <c:pt idx="38">
                  <c:v>8.02.</c:v>
                </c:pt>
                <c:pt idx="39">
                  <c:v>9.02.</c:v>
                </c:pt>
                <c:pt idx="40">
                  <c:v>10.02.</c:v>
                </c:pt>
                <c:pt idx="41">
                  <c:v>11.02.</c:v>
                </c:pt>
                <c:pt idx="42">
                  <c:v>12.02.</c:v>
                </c:pt>
                <c:pt idx="43">
                  <c:v>13.02.</c:v>
                </c:pt>
                <c:pt idx="44">
                  <c:v>14.02.</c:v>
                </c:pt>
              </c:strCache>
            </c:strRef>
          </c:cat>
          <c:val>
            <c:numRef>
              <c:f>Sheet1!$B$2:$B$137</c:f>
              <c:numCache>
                <c:formatCode>General</c:formatCode>
                <c:ptCount val="45"/>
                <c:pt idx="0">
                  <c:v>314</c:v>
                </c:pt>
                <c:pt idx="1">
                  <c:v>568</c:v>
                </c:pt>
                <c:pt idx="2">
                  <c:v>621</c:v>
                </c:pt>
                <c:pt idx="3">
                  <c:v>824</c:v>
                </c:pt>
                <c:pt idx="4">
                  <c:v>1229</c:v>
                </c:pt>
                <c:pt idx="5">
                  <c:v>1374</c:v>
                </c:pt>
                <c:pt idx="6">
                  <c:v>1237</c:v>
                </c:pt>
                <c:pt idx="7">
                  <c:v>1170</c:v>
                </c:pt>
                <c:pt idx="8">
                  <c:v>619</c:v>
                </c:pt>
                <c:pt idx="9">
                  <c:v>331</c:v>
                </c:pt>
                <c:pt idx="10">
                  <c:v>878</c:v>
                </c:pt>
                <c:pt idx="11">
                  <c:v>1255</c:v>
                </c:pt>
                <c:pt idx="12">
                  <c:v>950</c:v>
                </c:pt>
                <c:pt idx="13">
                  <c:v>1084</c:v>
                </c:pt>
                <c:pt idx="14">
                  <c:v>1065</c:v>
                </c:pt>
                <c:pt idx="15">
                  <c:v>1031</c:v>
                </c:pt>
                <c:pt idx="16">
                  <c:v>244</c:v>
                </c:pt>
                <c:pt idx="17">
                  <c:v>812</c:v>
                </c:pt>
                <c:pt idx="18">
                  <c:v>1088</c:v>
                </c:pt>
                <c:pt idx="19">
                  <c:v>902</c:v>
                </c:pt>
                <c:pt idx="20">
                  <c:v>876</c:v>
                </c:pt>
                <c:pt idx="21">
                  <c:v>910</c:v>
                </c:pt>
                <c:pt idx="22">
                  <c:v>512</c:v>
                </c:pt>
                <c:pt idx="23">
                  <c:v>223</c:v>
                </c:pt>
                <c:pt idx="24">
                  <c:v>693</c:v>
                </c:pt>
                <c:pt idx="25">
                  <c:v>1103</c:v>
                </c:pt>
                <c:pt idx="26">
                  <c:v>965</c:v>
                </c:pt>
                <c:pt idx="27">
                  <c:v>931</c:v>
                </c:pt>
                <c:pt idx="28">
                  <c:v>785</c:v>
                </c:pt>
                <c:pt idx="29">
                  <c:v>533</c:v>
                </c:pt>
                <c:pt idx="30">
                  <c:v>411</c:v>
                </c:pt>
                <c:pt idx="31">
                  <c:v>775</c:v>
                </c:pt>
                <c:pt idx="32">
                  <c:v>1231</c:v>
                </c:pt>
                <c:pt idx="33">
                  <c:v>742</c:v>
                </c:pt>
                <c:pt idx="34">
                  <c:v>876</c:v>
                </c:pt>
                <c:pt idx="35">
                  <c:v>1044</c:v>
                </c:pt>
                <c:pt idx="36">
                  <c:v>480</c:v>
                </c:pt>
                <c:pt idx="37">
                  <c:v>288</c:v>
                </c:pt>
                <c:pt idx="38">
                  <c:v>781</c:v>
                </c:pt>
                <c:pt idx="39">
                  <c:v>990</c:v>
                </c:pt>
                <c:pt idx="40">
                  <c:v>842</c:v>
                </c:pt>
                <c:pt idx="41">
                  <c:v>808</c:v>
                </c:pt>
                <c:pt idx="42">
                  <c:v>773</c:v>
                </c:pt>
                <c:pt idx="43">
                  <c:v>424</c:v>
                </c:pt>
                <c:pt idx="44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C-4705-AA6E-7A1CE2F2A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Stacionēto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13162803090860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26-4549-814D-3D894436243A}"/>
                </c:ext>
              </c:extLst>
            </c:dLbl>
            <c:dLbl>
              <c:idx val="30"/>
              <c:layout>
                <c:manualLayout>
                  <c:x val="4.2632560618172128E-3"/>
                  <c:y val="-1.4353074094142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6-4549-814D-3D894436243A}"/>
                </c:ext>
              </c:extLst>
            </c:dLbl>
            <c:dLbl>
              <c:idx val="32"/>
              <c:layout>
                <c:manualLayout>
                  <c:x val="4.2632560618172128E-3"/>
                  <c:y val="1.483343132620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6-4549-814D-3D894436243A}"/>
                </c:ext>
              </c:extLst>
            </c:dLbl>
            <c:dLbl>
              <c:idx val="33"/>
              <c:layout>
                <c:manualLayout>
                  <c:x val="4.26325606181721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6-4549-814D-3D894436243A}"/>
                </c:ext>
              </c:extLst>
            </c:dLbl>
            <c:dLbl>
              <c:idx val="34"/>
              <c:layout>
                <c:manualLayout>
                  <c:x val="3.1974420463629096E-3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26-4549-814D-3D894436243A}"/>
                </c:ext>
              </c:extLst>
            </c:dLbl>
            <c:dLbl>
              <c:idx val="35"/>
              <c:layout>
                <c:manualLayout>
                  <c:x val="8.5265121236344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26-4549-814D-3D894436243A}"/>
                </c:ext>
              </c:extLst>
            </c:dLbl>
            <c:dLbl>
              <c:idx val="36"/>
              <c:layout>
                <c:manualLayout>
                  <c:x val="6.3948840927258192E-3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26-4549-814D-3D894436243A}"/>
                </c:ext>
              </c:extLst>
            </c:dLbl>
            <c:dLbl>
              <c:idx val="37"/>
              <c:layout>
                <c:manualLayout>
                  <c:x val="5.3290700772715164E-3"/>
                  <c:y val="6.3637726104149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26-4549-814D-3D894436243A}"/>
                </c:ext>
              </c:extLst>
            </c:dLbl>
            <c:dLbl>
              <c:idx val="38"/>
              <c:layout>
                <c:manualLayout>
                  <c:x val="6.3948840927258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26-4549-814D-3D894436243A}"/>
                </c:ext>
              </c:extLst>
            </c:dLbl>
            <c:dLbl>
              <c:idx val="39"/>
              <c:layout>
                <c:manualLayout>
                  <c:x val="3.1974420463629096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26-4549-814D-3D894436243A}"/>
                </c:ext>
              </c:extLst>
            </c:dLbl>
            <c:dLbl>
              <c:idx val="41"/>
              <c:layout>
                <c:manualLayout>
                  <c:x val="6.3948840927258192E-3"/>
                  <c:y val="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26-4549-814D-3D8944362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Sheet1!$A$2:$A$137</c:f>
              <c:strCache>
                <c:ptCount val="4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  <c:pt idx="25">
                  <c:v>26.01.</c:v>
                </c:pt>
                <c:pt idx="26">
                  <c:v>27.01.</c:v>
                </c:pt>
                <c:pt idx="27">
                  <c:v>28.01.</c:v>
                </c:pt>
                <c:pt idx="28">
                  <c:v>29.01.</c:v>
                </c:pt>
                <c:pt idx="29">
                  <c:v>30.01.</c:v>
                </c:pt>
                <c:pt idx="30">
                  <c:v>31.01.</c:v>
                </c:pt>
                <c:pt idx="31">
                  <c:v>1.02.</c:v>
                </c:pt>
                <c:pt idx="32">
                  <c:v>2.02.</c:v>
                </c:pt>
                <c:pt idx="33">
                  <c:v>3.02.</c:v>
                </c:pt>
                <c:pt idx="34">
                  <c:v>4.02.</c:v>
                </c:pt>
                <c:pt idx="35">
                  <c:v>5.02.</c:v>
                </c:pt>
                <c:pt idx="36">
                  <c:v>6.02.</c:v>
                </c:pt>
                <c:pt idx="37">
                  <c:v>7.02.</c:v>
                </c:pt>
                <c:pt idx="38">
                  <c:v>8.02.</c:v>
                </c:pt>
                <c:pt idx="39">
                  <c:v>9.02.</c:v>
                </c:pt>
                <c:pt idx="40">
                  <c:v>10.02.</c:v>
                </c:pt>
                <c:pt idx="41">
                  <c:v>11.02.</c:v>
                </c:pt>
                <c:pt idx="42">
                  <c:v>12.02.</c:v>
                </c:pt>
                <c:pt idx="43">
                  <c:v>13.02.</c:v>
                </c:pt>
                <c:pt idx="44">
                  <c:v>14.02.</c:v>
                </c:pt>
              </c:strCache>
            </c:strRef>
          </c:cat>
          <c:val>
            <c:numRef>
              <c:f>Sheet1!$C$2:$C$137</c:f>
              <c:numCache>
                <c:formatCode>General</c:formatCode>
                <c:ptCount val="45"/>
                <c:pt idx="0">
                  <c:v>98</c:v>
                </c:pt>
                <c:pt idx="1">
                  <c:v>136</c:v>
                </c:pt>
                <c:pt idx="2">
                  <c:v>112</c:v>
                </c:pt>
                <c:pt idx="3">
                  <c:v>145</c:v>
                </c:pt>
                <c:pt idx="4">
                  <c:v>120</c:v>
                </c:pt>
                <c:pt idx="5">
                  <c:v>178</c:v>
                </c:pt>
                <c:pt idx="6">
                  <c:v>155</c:v>
                </c:pt>
                <c:pt idx="7">
                  <c:v>148</c:v>
                </c:pt>
                <c:pt idx="8">
                  <c:v>80</c:v>
                </c:pt>
                <c:pt idx="9">
                  <c:v>109</c:v>
                </c:pt>
                <c:pt idx="10">
                  <c:v>133</c:v>
                </c:pt>
                <c:pt idx="11">
                  <c:v>179</c:v>
                </c:pt>
                <c:pt idx="12">
                  <c:v>100</c:v>
                </c:pt>
                <c:pt idx="13">
                  <c:v>99</c:v>
                </c:pt>
                <c:pt idx="14">
                  <c:v>112</c:v>
                </c:pt>
                <c:pt idx="15">
                  <c:v>77</c:v>
                </c:pt>
                <c:pt idx="16">
                  <c:v>71</c:v>
                </c:pt>
                <c:pt idx="17">
                  <c:v>121</c:v>
                </c:pt>
                <c:pt idx="18">
                  <c:v>109</c:v>
                </c:pt>
                <c:pt idx="19">
                  <c:v>125</c:v>
                </c:pt>
                <c:pt idx="20">
                  <c:v>125</c:v>
                </c:pt>
                <c:pt idx="21">
                  <c:v>108</c:v>
                </c:pt>
                <c:pt idx="22">
                  <c:v>91</c:v>
                </c:pt>
                <c:pt idx="23">
                  <c:v>68</c:v>
                </c:pt>
                <c:pt idx="24">
                  <c:v>127</c:v>
                </c:pt>
                <c:pt idx="25">
                  <c:v>96</c:v>
                </c:pt>
                <c:pt idx="26">
                  <c:v>115</c:v>
                </c:pt>
                <c:pt idx="27">
                  <c:v>127</c:v>
                </c:pt>
                <c:pt idx="28">
                  <c:v>114</c:v>
                </c:pt>
                <c:pt idx="29">
                  <c:v>61</c:v>
                </c:pt>
                <c:pt idx="30">
                  <c:v>70</c:v>
                </c:pt>
                <c:pt idx="31">
                  <c:v>118</c:v>
                </c:pt>
                <c:pt idx="32">
                  <c:v>102</c:v>
                </c:pt>
                <c:pt idx="33">
                  <c:v>90</c:v>
                </c:pt>
                <c:pt idx="34">
                  <c:v>103</c:v>
                </c:pt>
                <c:pt idx="35">
                  <c:v>96</c:v>
                </c:pt>
                <c:pt idx="36">
                  <c:v>69</c:v>
                </c:pt>
                <c:pt idx="37">
                  <c:v>66</c:v>
                </c:pt>
                <c:pt idx="38">
                  <c:v>100</c:v>
                </c:pt>
                <c:pt idx="39">
                  <c:v>77</c:v>
                </c:pt>
                <c:pt idx="40">
                  <c:v>110</c:v>
                </c:pt>
                <c:pt idx="41">
                  <c:v>91</c:v>
                </c:pt>
                <c:pt idx="42">
                  <c:v>97</c:v>
                </c:pt>
                <c:pt idx="43">
                  <c:v>44</c:v>
                </c:pt>
                <c:pt idx="4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7848960"/>
        <c:axId val="187887616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Aizpildītās gultas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0658140154543032E-3"/>
                  <c:y val="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26-4549-814D-3D894436243A}"/>
                </c:ext>
              </c:extLst>
            </c:dLbl>
            <c:dLbl>
              <c:idx val="32"/>
              <c:layout>
                <c:manualLayout>
                  <c:x val="2.1316280309086064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26-4549-814D-3D894436243A}"/>
                </c:ext>
              </c:extLst>
            </c:dLbl>
            <c:dLbl>
              <c:idx val="33"/>
              <c:layout>
                <c:manualLayout>
                  <c:x val="2.1316280309086064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26-4549-814D-3D894436243A}"/>
                </c:ext>
              </c:extLst>
            </c:dLbl>
            <c:dLbl>
              <c:idx val="34"/>
              <c:layout>
                <c:manualLayout>
                  <c:x val="0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26-4549-814D-3D894436243A}"/>
                </c:ext>
              </c:extLst>
            </c:dLbl>
            <c:dLbl>
              <c:idx val="37"/>
              <c:layout>
                <c:manualLayout>
                  <c:x val="0"/>
                  <c:y val="-7.320644216691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3-476B-B853-E0D31A7E4250}"/>
                </c:ext>
              </c:extLst>
            </c:dLbl>
            <c:dLbl>
              <c:idx val="39"/>
              <c:layout>
                <c:manualLayout>
                  <c:x val="2.1316699920903171E-3"/>
                  <c:y val="-2.1961932650073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05275779376494E-2"/>
                      <c:h val="4.3484626647144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70-4385-B7C8-FAEF5E13DFBF}"/>
                </c:ext>
              </c:extLst>
            </c:dLbl>
            <c:dLbl>
              <c:idx val="45"/>
              <c:layout>
                <c:manualLayout>
                  <c:x val="-6.3948840927258192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26-4549-814D-3D894436243A}"/>
                </c:ext>
              </c:extLst>
            </c:dLbl>
            <c:dLbl>
              <c:idx val="46"/>
              <c:layout>
                <c:manualLayout>
                  <c:x val="-4.2632560618172128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E8-4370-896C-180A4C462A48}"/>
                </c:ext>
              </c:extLst>
            </c:dLbl>
            <c:dLbl>
              <c:idx val="48"/>
              <c:layout>
                <c:manualLayout>
                  <c:x val="1.1723954169997336E-2"/>
                  <c:y val="-1.464128843338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26-4549-814D-3D894436243A}"/>
                </c:ext>
              </c:extLst>
            </c:dLbl>
            <c:dLbl>
              <c:idx val="50"/>
              <c:layout>
                <c:manualLayout>
                  <c:x val="0"/>
                  <c:y val="3.660322108345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26-4549-814D-3D894436243A}"/>
                </c:ext>
              </c:extLst>
            </c:dLbl>
            <c:dLbl>
              <c:idx val="60"/>
              <c:layout>
                <c:manualLayout>
                  <c:x val="0"/>
                  <c:y val="2.626778246139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26-4549-814D-3D894436243A}"/>
                </c:ext>
              </c:extLst>
            </c:dLbl>
            <c:dLbl>
              <c:idx val="63"/>
              <c:layout>
                <c:manualLayout>
                  <c:x val="0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26-4549-814D-3D8944362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Sheet1!$A$2:$A$137</c:f>
              <c:strCache>
                <c:ptCount val="4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  <c:pt idx="25">
                  <c:v>26.01.</c:v>
                </c:pt>
                <c:pt idx="26">
                  <c:v>27.01.</c:v>
                </c:pt>
                <c:pt idx="27">
                  <c:v>28.01.</c:v>
                </c:pt>
                <c:pt idx="28">
                  <c:v>29.01.</c:v>
                </c:pt>
                <c:pt idx="29">
                  <c:v>30.01.</c:v>
                </c:pt>
                <c:pt idx="30">
                  <c:v>31.01.</c:v>
                </c:pt>
                <c:pt idx="31">
                  <c:v>1.02.</c:v>
                </c:pt>
                <c:pt idx="32">
                  <c:v>2.02.</c:v>
                </c:pt>
                <c:pt idx="33">
                  <c:v>3.02.</c:v>
                </c:pt>
                <c:pt idx="34">
                  <c:v>4.02.</c:v>
                </c:pt>
                <c:pt idx="35">
                  <c:v>5.02.</c:v>
                </c:pt>
                <c:pt idx="36">
                  <c:v>6.02.</c:v>
                </c:pt>
                <c:pt idx="37">
                  <c:v>7.02.</c:v>
                </c:pt>
                <c:pt idx="38">
                  <c:v>8.02.</c:v>
                </c:pt>
                <c:pt idx="39">
                  <c:v>9.02.</c:v>
                </c:pt>
                <c:pt idx="40">
                  <c:v>10.02.</c:v>
                </c:pt>
                <c:pt idx="41">
                  <c:v>11.02.</c:v>
                </c:pt>
                <c:pt idx="42">
                  <c:v>12.02.</c:v>
                </c:pt>
                <c:pt idx="43">
                  <c:v>13.02.</c:v>
                </c:pt>
                <c:pt idx="44">
                  <c:v>14.02.</c:v>
                </c:pt>
              </c:strCache>
            </c:strRef>
          </c:cat>
          <c:val>
            <c:numRef>
              <c:f>Sheet1!$D$2:$D$137</c:f>
              <c:numCache>
                <c:formatCode>General</c:formatCode>
                <c:ptCount val="45"/>
                <c:pt idx="0">
                  <c:v>1133</c:v>
                </c:pt>
                <c:pt idx="1">
                  <c:v>1180</c:v>
                </c:pt>
                <c:pt idx="2">
                  <c:v>1213</c:v>
                </c:pt>
                <c:pt idx="3">
                  <c:v>1180</c:v>
                </c:pt>
                <c:pt idx="4">
                  <c:v>1134</c:v>
                </c:pt>
                <c:pt idx="5">
                  <c:v>1174</c:v>
                </c:pt>
                <c:pt idx="6">
                  <c:v>1166</c:v>
                </c:pt>
                <c:pt idx="7">
                  <c:v>1125</c:v>
                </c:pt>
                <c:pt idx="8">
                  <c:v>1147</c:v>
                </c:pt>
                <c:pt idx="9">
                  <c:v>1200</c:v>
                </c:pt>
                <c:pt idx="10">
                  <c:v>1187</c:v>
                </c:pt>
                <c:pt idx="11">
                  <c:v>1244</c:v>
                </c:pt>
                <c:pt idx="12">
                  <c:v>1183</c:v>
                </c:pt>
                <c:pt idx="13">
                  <c:v>1151</c:v>
                </c:pt>
                <c:pt idx="14">
                  <c:v>1065</c:v>
                </c:pt>
                <c:pt idx="15">
                  <c:v>1136</c:v>
                </c:pt>
                <c:pt idx="16">
                  <c:v>1172</c:v>
                </c:pt>
                <c:pt idx="17">
                  <c:v>1157</c:v>
                </c:pt>
                <c:pt idx="18">
                  <c:v>1115</c:v>
                </c:pt>
                <c:pt idx="19">
                  <c:v>1105</c:v>
                </c:pt>
                <c:pt idx="20">
                  <c:v>1115</c:v>
                </c:pt>
                <c:pt idx="21">
                  <c:v>1047</c:v>
                </c:pt>
                <c:pt idx="22">
                  <c:v>1109</c:v>
                </c:pt>
                <c:pt idx="23">
                  <c:v>1153</c:v>
                </c:pt>
                <c:pt idx="24">
                  <c:v>1077</c:v>
                </c:pt>
                <c:pt idx="25">
                  <c:v>1052</c:v>
                </c:pt>
                <c:pt idx="26">
                  <c:v>1047</c:v>
                </c:pt>
                <c:pt idx="27">
                  <c:v>1058</c:v>
                </c:pt>
                <c:pt idx="28">
                  <c:v>1032</c:v>
                </c:pt>
                <c:pt idx="29">
                  <c:v>1061</c:v>
                </c:pt>
                <c:pt idx="30">
                  <c:v>1097</c:v>
                </c:pt>
                <c:pt idx="31">
                  <c:v>1070</c:v>
                </c:pt>
                <c:pt idx="32">
                  <c:v>1027</c:v>
                </c:pt>
                <c:pt idx="33">
                  <c:v>995</c:v>
                </c:pt>
                <c:pt idx="34">
                  <c:v>986</c:v>
                </c:pt>
                <c:pt idx="35">
                  <c:v>933</c:v>
                </c:pt>
                <c:pt idx="36">
                  <c:v>989</c:v>
                </c:pt>
                <c:pt idx="37">
                  <c:v>1004</c:v>
                </c:pt>
                <c:pt idx="38">
                  <c:v>966</c:v>
                </c:pt>
                <c:pt idx="39">
                  <c:v>917</c:v>
                </c:pt>
                <c:pt idx="40">
                  <c:v>936</c:v>
                </c:pt>
                <c:pt idx="41">
                  <c:v>935</c:v>
                </c:pt>
                <c:pt idx="42">
                  <c:v>902</c:v>
                </c:pt>
                <c:pt idx="43">
                  <c:v>923</c:v>
                </c:pt>
                <c:pt idx="44">
                  <c:v>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48960"/>
        <c:axId val="187887616"/>
      </c:lineChart>
      <c:catAx>
        <c:axId val="1878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7887616"/>
        <c:crosses val="autoZero"/>
        <c:auto val="1"/>
        <c:lblAlgn val="ctr"/>
        <c:lblOffset val="100"/>
        <c:noMultiLvlLbl val="0"/>
      </c:catAx>
      <c:valAx>
        <c:axId val="1878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78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0.20584737459376332"/>
          <c:y val="0.90854536301556754"/>
          <c:w val="0.55354872007905487"/>
          <c:h val="6.1821975766938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600945175408387E-2"/>
          <c:y val="0.1085381221080335"/>
          <c:w val="0.97870547257996054"/>
          <c:h val="0.70233560042051968"/>
        </c:manualLayout>
      </c:layout>
      <c:lineChart>
        <c:grouping val="standard"/>
        <c:varyColors val="0"/>
        <c:ser>
          <c:idx val="0"/>
          <c:order val="0"/>
          <c:tx>
            <c:strRef>
              <c:f>Sagatavoti_15022021!$A$3</c:f>
              <c:strCache>
                <c:ptCount val="1"/>
                <c:pt idx="0">
                  <c:v>Ienākošie zvani '113'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Sagatavoti_15022021!$HH$3:$SI$3</c:f>
              <c:numCache>
                <c:formatCode>General</c:formatCode>
                <c:ptCount val="288"/>
                <c:pt idx="0">
                  <c:v>1392</c:v>
                </c:pt>
                <c:pt idx="1">
                  <c:v>1519</c:v>
                </c:pt>
                <c:pt idx="2">
                  <c:v>1505</c:v>
                </c:pt>
                <c:pt idx="3">
                  <c:v>1520</c:v>
                </c:pt>
                <c:pt idx="4">
                  <c:v>1590</c:v>
                </c:pt>
                <c:pt idx="5">
                  <c:v>1483</c:v>
                </c:pt>
                <c:pt idx="6">
                  <c:v>1498</c:v>
                </c:pt>
                <c:pt idx="7">
                  <c:v>1384</c:v>
                </c:pt>
                <c:pt idx="8">
                  <c:v>1560</c:v>
                </c:pt>
                <c:pt idx="9">
                  <c:v>1594</c:v>
                </c:pt>
                <c:pt idx="10">
                  <c:v>1479</c:v>
                </c:pt>
                <c:pt idx="11">
                  <c:v>1678</c:v>
                </c:pt>
                <c:pt idx="12">
                  <c:v>1488</c:v>
                </c:pt>
                <c:pt idx="13">
                  <c:v>1317</c:v>
                </c:pt>
                <c:pt idx="14">
                  <c:v>1480</c:v>
                </c:pt>
                <c:pt idx="15">
                  <c:v>1471</c:v>
                </c:pt>
                <c:pt idx="16">
                  <c:v>1574</c:v>
                </c:pt>
                <c:pt idx="17">
                  <c:v>1515</c:v>
                </c:pt>
                <c:pt idx="18">
                  <c:v>1517</c:v>
                </c:pt>
                <c:pt idx="19">
                  <c:v>1464</c:v>
                </c:pt>
                <c:pt idx="20">
                  <c:v>1533</c:v>
                </c:pt>
                <c:pt idx="21">
                  <c:v>1408</c:v>
                </c:pt>
                <c:pt idx="22">
                  <c:v>1532</c:v>
                </c:pt>
                <c:pt idx="23">
                  <c:v>1544</c:v>
                </c:pt>
                <c:pt idx="24">
                  <c:v>1556</c:v>
                </c:pt>
                <c:pt idx="25">
                  <c:v>1554</c:v>
                </c:pt>
                <c:pt idx="26">
                  <c:v>1480</c:v>
                </c:pt>
                <c:pt idx="27">
                  <c:v>1409</c:v>
                </c:pt>
                <c:pt idx="28">
                  <c:v>1374</c:v>
                </c:pt>
                <c:pt idx="29">
                  <c:v>1379</c:v>
                </c:pt>
                <c:pt idx="30">
                  <c:v>1425</c:v>
                </c:pt>
                <c:pt idx="31">
                  <c:v>1381</c:v>
                </c:pt>
                <c:pt idx="32">
                  <c:v>1512</c:v>
                </c:pt>
                <c:pt idx="33">
                  <c:v>1371</c:v>
                </c:pt>
                <c:pt idx="34">
                  <c:v>1265</c:v>
                </c:pt>
                <c:pt idx="35">
                  <c:v>1460</c:v>
                </c:pt>
                <c:pt idx="36">
                  <c:v>1484</c:v>
                </c:pt>
                <c:pt idx="37">
                  <c:v>1520</c:v>
                </c:pt>
                <c:pt idx="38">
                  <c:v>1419</c:v>
                </c:pt>
                <c:pt idx="39">
                  <c:v>1491</c:v>
                </c:pt>
                <c:pt idx="40">
                  <c:v>1406</c:v>
                </c:pt>
                <c:pt idx="41">
                  <c:v>1400</c:v>
                </c:pt>
                <c:pt idx="42">
                  <c:v>1394</c:v>
                </c:pt>
                <c:pt idx="43">
                  <c:v>1540</c:v>
                </c:pt>
                <c:pt idx="44">
                  <c:v>1505</c:v>
                </c:pt>
                <c:pt idx="45">
                  <c:v>1429</c:v>
                </c:pt>
                <c:pt idx="46">
                  <c:v>1556</c:v>
                </c:pt>
                <c:pt idx="47">
                  <c:v>1540</c:v>
                </c:pt>
                <c:pt idx="48">
                  <c:v>1501</c:v>
                </c:pt>
                <c:pt idx="49">
                  <c:v>1541</c:v>
                </c:pt>
                <c:pt idx="50">
                  <c:v>1456</c:v>
                </c:pt>
                <c:pt idx="51">
                  <c:v>1602</c:v>
                </c:pt>
                <c:pt idx="52">
                  <c:v>1440</c:v>
                </c:pt>
                <c:pt idx="53">
                  <c:v>1571</c:v>
                </c:pt>
                <c:pt idx="54">
                  <c:v>1483</c:v>
                </c:pt>
                <c:pt idx="55">
                  <c:v>1505</c:v>
                </c:pt>
                <c:pt idx="56">
                  <c:v>1508</c:v>
                </c:pt>
                <c:pt idx="57">
                  <c:v>1463</c:v>
                </c:pt>
                <c:pt idx="58">
                  <c:v>1500</c:v>
                </c:pt>
                <c:pt idx="59">
                  <c:v>1433</c:v>
                </c:pt>
                <c:pt idx="60">
                  <c:v>1380</c:v>
                </c:pt>
                <c:pt idx="61">
                  <c:v>1359</c:v>
                </c:pt>
                <c:pt idx="62">
                  <c:v>1404</c:v>
                </c:pt>
                <c:pt idx="63">
                  <c:v>1406</c:v>
                </c:pt>
                <c:pt idx="64">
                  <c:v>1510</c:v>
                </c:pt>
                <c:pt idx="65">
                  <c:v>1504</c:v>
                </c:pt>
                <c:pt idx="66">
                  <c:v>1330</c:v>
                </c:pt>
                <c:pt idx="67">
                  <c:v>1396</c:v>
                </c:pt>
                <c:pt idx="68">
                  <c:v>1464</c:v>
                </c:pt>
                <c:pt idx="69">
                  <c:v>1396</c:v>
                </c:pt>
                <c:pt idx="70">
                  <c:v>1425</c:v>
                </c:pt>
                <c:pt idx="71">
                  <c:v>1481</c:v>
                </c:pt>
                <c:pt idx="72">
                  <c:v>1635</c:v>
                </c:pt>
                <c:pt idx="73">
                  <c:v>1386</c:v>
                </c:pt>
                <c:pt idx="74">
                  <c:v>1581</c:v>
                </c:pt>
                <c:pt idx="75">
                  <c:v>1433</c:v>
                </c:pt>
                <c:pt idx="76">
                  <c:v>1439</c:v>
                </c:pt>
                <c:pt idx="77">
                  <c:v>1557</c:v>
                </c:pt>
                <c:pt idx="78">
                  <c:v>1626</c:v>
                </c:pt>
                <c:pt idx="79">
                  <c:v>1752</c:v>
                </c:pt>
                <c:pt idx="80">
                  <c:v>1595</c:v>
                </c:pt>
                <c:pt idx="81">
                  <c:v>1778</c:v>
                </c:pt>
                <c:pt idx="82">
                  <c:v>1644</c:v>
                </c:pt>
                <c:pt idx="83">
                  <c:v>1805</c:v>
                </c:pt>
                <c:pt idx="84">
                  <c:v>1716</c:v>
                </c:pt>
                <c:pt idx="85">
                  <c:v>1750</c:v>
                </c:pt>
                <c:pt idx="86">
                  <c:v>1711</c:v>
                </c:pt>
                <c:pt idx="87">
                  <c:v>1715</c:v>
                </c:pt>
                <c:pt idx="88">
                  <c:v>1820</c:v>
                </c:pt>
                <c:pt idx="89">
                  <c:v>1635</c:v>
                </c:pt>
                <c:pt idx="90">
                  <c:v>1858</c:v>
                </c:pt>
                <c:pt idx="91">
                  <c:v>1754</c:v>
                </c:pt>
                <c:pt idx="92">
                  <c:v>2168</c:v>
                </c:pt>
                <c:pt idx="93">
                  <c:v>1866</c:v>
                </c:pt>
                <c:pt idx="94">
                  <c:v>1653</c:v>
                </c:pt>
                <c:pt idx="95">
                  <c:v>1648</c:v>
                </c:pt>
                <c:pt idx="96">
                  <c:v>1614</c:v>
                </c:pt>
                <c:pt idx="97">
                  <c:v>1434</c:v>
                </c:pt>
                <c:pt idx="98">
                  <c:v>1564</c:v>
                </c:pt>
                <c:pt idx="99">
                  <c:v>1671</c:v>
                </c:pt>
                <c:pt idx="100">
                  <c:v>1614</c:v>
                </c:pt>
                <c:pt idx="101">
                  <c:v>1486</c:v>
                </c:pt>
                <c:pt idx="102">
                  <c:v>1563</c:v>
                </c:pt>
                <c:pt idx="103">
                  <c:v>1521</c:v>
                </c:pt>
                <c:pt idx="104">
                  <c:v>1500</c:v>
                </c:pt>
                <c:pt idx="105">
                  <c:v>1546</c:v>
                </c:pt>
                <c:pt idx="106">
                  <c:v>1677</c:v>
                </c:pt>
                <c:pt idx="107">
                  <c:v>1694</c:v>
                </c:pt>
                <c:pt idx="108">
                  <c:v>1539</c:v>
                </c:pt>
                <c:pt idx="109">
                  <c:v>1452</c:v>
                </c:pt>
                <c:pt idx="110">
                  <c:v>1639</c:v>
                </c:pt>
                <c:pt idx="111">
                  <c:v>1630</c:v>
                </c:pt>
                <c:pt idx="112">
                  <c:v>1584</c:v>
                </c:pt>
                <c:pt idx="113">
                  <c:v>1721</c:v>
                </c:pt>
                <c:pt idx="114">
                  <c:v>1637</c:v>
                </c:pt>
                <c:pt idx="115">
                  <c:v>1737</c:v>
                </c:pt>
                <c:pt idx="116">
                  <c:v>1674</c:v>
                </c:pt>
                <c:pt idx="117">
                  <c:v>1666</c:v>
                </c:pt>
                <c:pt idx="118">
                  <c:v>1564</c:v>
                </c:pt>
                <c:pt idx="119">
                  <c:v>1555</c:v>
                </c:pt>
                <c:pt idx="120">
                  <c:v>1700</c:v>
                </c:pt>
                <c:pt idx="121">
                  <c:v>1508</c:v>
                </c:pt>
                <c:pt idx="122">
                  <c:v>1473</c:v>
                </c:pt>
                <c:pt idx="123">
                  <c:v>1547</c:v>
                </c:pt>
                <c:pt idx="124">
                  <c:v>1376</c:v>
                </c:pt>
                <c:pt idx="125">
                  <c:v>1436</c:v>
                </c:pt>
                <c:pt idx="126">
                  <c:v>1440</c:v>
                </c:pt>
                <c:pt idx="127">
                  <c:v>1483</c:v>
                </c:pt>
                <c:pt idx="128">
                  <c:v>1450</c:v>
                </c:pt>
                <c:pt idx="129">
                  <c:v>1372</c:v>
                </c:pt>
                <c:pt idx="130">
                  <c:v>1521</c:v>
                </c:pt>
                <c:pt idx="131">
                  <c:v>1356</c:v>
                </c:pt>
                <c:pt idx="132">
                  <c:v>1447</c:v>
                </c:pt>
                <c:pt idx="133">
                  <c:v>1524</c:v>
                </c:pt>
                <c:pt idx="134">
                  <c:v>1536</c:v>
                </c:pt>
                <c:pt idx="135">
                  <c:v>1504</c:v>
                </c:pt>
                <c:pt idx="136">
                  <c:v>1569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E-4551-B01E-0C0483C227B5}"/>
            </c:ext>
          </c:extLst>
        </c:ser>
        <c:ser>
          <c:idx val="1"/>
          <c:order val="1"/>
          <c:tx>
            <c:strRef>
              <c:f>Sagatavoti_15022021!$A$4</c:f>
              <c:strCache>
                <c:ptCount val="1"/>
                <c:pt idx="0">
                  <c:v>Ienākošie zvani 66016001 (ārstu konsultācijas)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Sagatavoti_15022021!$HH$4:$SI$4</c:f>
              <c:numCache>
                <c:formatCode>General</c:formatCode>
                <c:ptCount val="288"/>
                <c:pt idx="0">
                  <c:v>264</c:v>
                </c:pt>
                <c:pt idx="1">
                  <c:v>270</c:v>
                </c:pt>
                <c:pt idx="2">
                  <c:v>558</c:v>
                </c:pt>
                <c:pt idx="3">
                  <c:v>553</c:v>
                </c:pt>
                <c:pt idx="4">
                  <c:v>265</c:v>
                </c:pt>
                <c:pt idx="5">
                  <c:v>259</c:v>
                </c:pt>
                <c:pt idx="6">
                  <c:v>285</c:v>
                </c:pt>
                <c:pt idx="7">
                  <c:v>258</c:v>
                </c:pt>
                <c:pt idx="8">
                  <c:v>268</c:v>
                </c:pt>
                <c:pt idx="9">
                  <c:v>524</c:v>
                </c:pt>
                <c:pt idx="10">
                  <c:v>514</c:v>
                </c:pt>
                <c:pt idx="11">
                  <c:v>245</c:v>
                </c:pt>
                <c:pt idx="12">
                  <c:v>256</c:v>
                </c:pt>
                <c:pt idx="13">
                  <c:v>223</c:v>
                </c:pt>
                <c:pt idx="14">
                  <c:v>260</c:v>
                </c:pt>
                <c:pt idx="15">
                  <c:v>314</c:v>
                </c:pt>
                <c:pt idx="16">
                  <c:v>582</c:v>
                </c:pt>
                <c:pt idx="17">
                  <c:v>532</c:v>
                </c:pt>
                <c:pt idx="18">
                  <c:v>242</c:v>
                </c:pt>
                <c:pt idx="19">
                  <c:v>248</c:v>
                </c:pt>
                <c:pt idx="20">
                  <c:v>269</c:v>
                </c:pt>
                <c:pt idx="21">
                  <c:v>267</c:v>
                </c:pt>
                <c:pt idx="22">
                  <c:v>310</c:v>
                </c:pt>
                <c:pt idx="23">
                  <c:v>576</c:v>
                </c:pt>
                <c:pt idx="24">
                  <c:v>585</c:v>
                </c:pt>
                <c:pt idx="25">
                  <c:v>253</c:v>
                </c:pt>
                <c:pt idx="26">
                  <c:v>275</c:v>
                </c:pt>
                <c:pt idx="27">
                  <c:v>238</c:v>
                </c:pt>
                <c:pt idx="28">
                  <c:v>228</c:v>
                </c:pt>
                <c:pt idx="29">
                  <c:v>314</c:v>
                </c:pt>
                <c:pt idx="30">
                  <c:v>576</c:v>
                </c:pt>
                <c:pt idx="31">
                  <c:v>536</c:v>
                </c:pt>
                <c:pt idx="32">
                  <c:v>267</c:v>
                </c:pt>
                <c:pt idx="33">
                  <c:v>250</c:v>
                </c:pt>
                <c:pt idx="34">
                  <c:v>294</c:v>
                </c:pt>
                <c:pt idx="35">
                  <c:v>283</c:v>
                </c:pt>
                <c:pt idx="36">
                  <c:v>338</c:v>
                </c:pt>
                <c:pt idx="37">
                  <c:v>568</c:v>
                </c:pt>
                <c:pt idx="38">
                  <c:v>563</c:v>
                </c:pt>
                <c:pt idx="39">
                  <c:v>274</c:v>
                </c:pt>
                <c:pt idx="40">
                  <c:v>280</c:v>
                </c:pt>
                <c:pt idx="41">
                  <c:v>254</c:v>
                </c:pt>
                <c:pt idx="42">
                  <c:v>259</c:v>
                </c:pt>
                <c:pt idx="43">
                  <c:v>327</c:v>
                </c:pt>
                <c:pt idx="44">
                  <c:v>631</c:v>
                </c:pt>
                <c:pt idx="45">
                  <c:v>604</c:v>
                </c:pt>
                <c:pt idx="46">
                  <c:v>255</c:v>
                </c:pt>
                <c:pt idx="47">
                  <c:v>299</c:v>
                </c:pt>
                <c:pt idx="48">
                  <c:v>554</c:v>
                </c:pt>
                <c:pt idx="49">
                  <c:v>290</c:v>
                </c:pt>
                <c:pt idx="50">
                  <c:v>303</c:v>
                </c:pt>
                <c:pt idx="51">
                  <c:v>701</c:v>
                </c:pt>
                <c:pt idx="52">
                  <c:v>568</c:v>
                </c:pt>
                <c:pt idx="53">
                  <c:v>298</c:v>
                </c:pt>
                <c:pt idx="54">
                  <c:v>276</c:v>
                </c:pt>
                <c:pt idx="55">
                  <c:v>277</c:v>
                </c:pt>
                <c:pt idx="56">
                  <c:v>295</c:v>
                </c:pt>
                <c:pt idx="57">
                  <c:v>318</c:v>
                </c:pt>
                <c:pt idx="58">
                  <c:v>624</c:v>
                </c:pt>
                <c:pt idx="59">
                  <c:v>556</c:v>
                </c:pt>
                <c:pt idx="60">
                  <c:v>272</c:v>
                </c:pt>
                <c:pt idx="61">
                  <c:v>270</c:v>
                </c:pt>
                <c:pt idx="62">
                  <c:v>260</c:v>
                </c:pt>
                <c:pt idx="63">
                  <c:v>313</c:v>
                </c:pt>
                <c:pt idx="64">
                  <c:v>321</c:v>
                </c:pt>
                <c:pt idx="65">
                  <c:v>611</c:v>
                </c:pt>
                <c:pt idx="66">
                  <c:v>560</c:v>
                </c:pt>
                <c:pt idx="67">
                  <c:v>251</c:v>
                </c:pt>
                <c:pt idx="68">
                  <c:v>266</c:v>
                </c:pt>
                <c:pt idx="69">
                  <c:v>244</c:v>
                </c:pt>
                <c:pt idx="70">
                  <c:v>301</c:v>
                </c:pt>
                <c:pt idx="71">
                  <c:v>318</c:v>
                </c:pt>
                <c:pt idx="72">
                  <c:v>602</c:v>
                </c:pt>
                <c:pt idx="73">
                  <c:v>632</c:v>
                </c:pt>
                <c:pt idx="74">
                  <c:v>324</c:v>
                </c:pt>
                <c:pt idx="75">
                  <c:v>305</c:v>
                </c:pt>
                <c:pt idx="76">
                  <c:v>289</c:v>
                </c:pt>
                <c:pt idx="77">
                  <c:v>309</c:v>
                </c:pt>
                <c:pt idx="78">
                  <c:v>379</c:v>
                </c:pt>
                <c:pt idx="79">
                  <c:v>741</c:v>
                </c:pt>
                <c:pt idx="80">
                  <c:v>655</c:v>
                </c:pt>
                <c:pt idx="81">
                  <c:v>341</c:v>
                </c:pt>
                <c:pt idx="82">
                  <c:v>369</c:v>
                </c:pt>
                <c:pt idx="83">
                  <c:v>445</c:v>
                </c:pt>
                <c:pt idx="84">
                  <c:v>812</c:v>
                </c:pt>
                <c:pt idx="85">
                  <c:v>858</c:v>
                </c:pt>
                <c:pt idx="86">
                  <c:v>842</c:v>
                </c:pt>
                <c:pt idx="87">
                  <c:v>741</c:v>
                </c:pt>
                <c:pt idx="88">
                  <c:v>390</c:v>
                </c:pt>
                <c:pt idx="89">
                  <c:v>415</c:v>
                </c:pt>
                <c:pt idx="90">
                  <c:v>564</c:v>
                </c:pt>
                <c:pt idx="91">
                  <c:v>798</c:v>
                </c:pt>
                <c:pt idx="92">
                  <c:v>840</c:v>
                </c:pt>
                <c:pt idx="93">
                  <c:v>906</c:v>
                </c:pt>
                <c:pt idx="94">
                  <c:v>788</c:v>
                </c:pt>
                <c:pt idx="95">
                  <c:v>366</c:v>
                </c:pt>
                <c:pt idx="96">
                  <c:v>301</c:v>
                </c:pt>
                <c:pt idx="97">
                  <c:v>334</c:v>
                </c:pt>
                <c:pt idx="98">
                  <c:v>309</c:v>
                </c:pt>
                <c:pt idx="99">
                  <c:v>357</c:v>
                </c:pt>
                <c:pt idx="100">
                  <c:v>701</c:v>
                </c:pt>
                <c:pt idx="101">
                  <c:v>632</c:v>
                </c:pt>
                <c:pt idx="102">
                  <c:v>315</c:v>
                </c:pt>
                <c:pt idx="103">
                  <c:v>354</c:v>
                </c:pt>
                <c:pt idx="104">
                  <c:v>307</c:v>
                </c:pt>
                <c:pt idx="105">
                  <c:v>313</c:v>
                </c:pt>
                <c:pt idx="106">
                  <c:v>324</c:v>
                </c:pt>
                <c:pt idx="107">
                  <c:v>721</c:v>
                </c:pt>
                <c:pt idx="108">
                  <c:v>571</c:v>
                </c:pt>
                <c:pt idx="109">
                  <c:v>302</c:v>
                </c:pt>
                <c:pt idx="110">
                  <c:v>312</c:v>
                </c:pt>
                <c:pt idx="111">
                  <c:v>349</c:v>
                </c:pt>
                <c:pt idx="112">
                  <c:v>293</c:v>
                </c:pt>
                <c:pt idx="113">
                  <c:v>377</c:v>
                </c:pt>
                <c:pt idx="114">
                  <c:v>659</c:v>
                </c:pt>
                <c:pt idx="115">
                  <c:v>696</c:v>
                </c:pt>
                <c:pt idx="116">
                  <c:v>315</c:v>
                </c:pt>
                <c:pt idx="117">
                  <c:v>312</c:v>
                </c:pt>
                <c:pt idx="118">
                  <c:v>307</c:v>
                </c:pt>
                <c:pt idx="119">
                  <c:v>346</c:v>
                </c:pt>
                <c:pt idx="120">
                  <c:v>342</c:v>
                </c:pt>
                <c:pt idx="121">
                  <c:v>630</c:v>
                </c:pt>
                <c:pt idx="122">
                  <c:v>651</c:v>
                </c:pt>
                <c:pt idx="123">
                  <c:v>314</c:v>
                </c:pt>
                <c:pt idx="124">
                  <c:v>307</c:v>
                </c:pt>
                <c:pt idx="125">
                  <c:v>309</c:v>
                </c:pt>
                <c:pt idx="126">
                  <c:v>307</c:v>
                </c:pt>
                <c:pt idx="127">
                  <c:v>338</c:v>
                </c:pt>
                <c:pt idx="128">
                  <c:v>633</c:v>
                </c:pt>
                <c:pt idx="129">
                  <c:v>581</c:v>
                </c:pt>
                <c:pt idx="130">
                  <c:v>302</c:v>
                </c:pt>
                <c:pt idx="131">
                  <c:v>269</c:v>
                </c:pt>
                <c:pt idx="132">
                  <c:v>273</c:v>
                </c:pt>
                <c:pt idx="133">
                  <c:v>265</c:v>
                </c:pt>
                <c:pt idx="134">
                  <c:v>316</c:v>
                </c:pt>
                <c:pt idx="135">
                  <c:v>584</c:v>
                </c:pt>
                <c:pt idx="136">
                  <c:v>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E-4551-B01E-0C0483C227B5}"/>
            </c:ext>
          </c:extLst>
        </c:ser>
        <c:ser>
          <c:idx val="2"/>
          <c:order val="2"/>
          <c:tx>
            <c:strRef>
              <c:f>Sagatavoti_15022021!$A$5</c:f>
              <c:strCache>
                <c:ptCount val="1"/>
                <c:pt idx="0">
                  <c:v>Ienākošo zvanu riska robeža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Sagatavoti_15022021!$HH$5:$SI$5</c:f>
              <c:numCache>
                <c:formatCode>General</c:formatCode>
                <c:ptCount val="288"/>
                <c:pt idx="0">
                  <c:v>1700</c:v>
                </c:pt>
                <c:pt idx="1">
                  <c:v>1700</c:v>
                </c:pt>
                <c:pt idx="2">
                  <c:v>1700</c:v>
                </c:pt>
                <c:pt idx="3">
                  <c:v>1700</c:v>
                </c:pt>
                <c:pt idx="4">
                  <c:v>1700</c:v>
                </c:pt>
                <c:pt idx="5">
                  <c:v>1700</c:v>
                </c:pt>
                <c:pt idx="6">
                  <c:v>1700</c:v>
                </c:pt>
                <c:pt idx="7">
                  <c:v>1700</c:v>
                </c:pt>
                <c:pt idx="8">
                  <c:v>1700</c:v>
                </c:pt>
                <c:pt idx="9">
                  <c:v>1700</c:v>
                </c:pt>
                <c:pt idx="10">
                  <c:v>1700</c:v>
                </c:pt>
                <c:pt idx="11">
                  <c:v>1700</c:v>
                </c:pt>
                <c:pt idx="12">
                  <c:v>1700</c:v>
                </c:pt>
                <c:pt idx="13">
                  <c:v>1700</c:v>
                </c:pt>
                <c:pt idx="14">
                  <c:v>1700</c:v>
                </c:pt>
                <c:pt idx="15">
                  <c:v>1700</c:v>
                </c:pt>
                <c:pt idx="16">
                  <c:v>1700</c:v>
                </c:pt>
                <c:pt idx="17">
                  <c:v>1700</c:v>
                </c:pt>
                <c:pt idx="18">
                  <c:v>1700</c:v>
                </c:pt>
                <c:pt idx="19">
                  <c:v>1700</c:v>
                </c:pt>
                <c:pt idx="20">
                  <c:v>1700</c:v>
                </c:pt>
                <c:pt idx="21">
                  <c:v>1700</c:v>
                </c:pt>
                <c:pt idx="22">
                  <c:v>1700</c:v>
                </c:pt>
                <c:pt idx="23">
                  <c:v>1700</c:v>
                </c:pt>
                <c:pt idx="24">
                  <c:v>1700</c:v>
                </c:pt>
                <c:pt idx="25">
                  <c:v>1700</c:v>
                </c:pt>
                <c:pt idx="26">
                  <c:v>1700</c:v>
                </c:pt>
                <c:pt idx="27">
                  <c:v>1700</c:v>
                </c:pt>
                <c:pt idx="28">
                  <c:v>1700</c:v>
                </c:pt>
                <c:pt idx="29">
                  <c:v>1700</c:v>
                </c:pt>
                <c:pt idx="30">
                  <c:v>1700</c:v>
                </c:pt>
                <c:pt idx="31">
                  <c:v>1700</c:v>
                </c:pt>
                <c:pt idx="32">
                  <c:v>1700</c:v>
                </c:pt>
                <c:pt idx="33">
                  <c:v>1700</c:v>
                </c:pt>
                <c:pt idx="34">
                  <c:v>1700</c:v>
                </c:pt>
                <c:pt idx="35">
                  <c:v>1700</c:v>
                </c:pt>
                <c:pt idx="36">
                  <c:v>1700</c:v>
                </c:pt>
                <c:pt idx="37">
                  <c:v>1700</c:v>
                </c:pt>
                <c:pt idx="38">
                  <c:v>1700</c:v>
                </c:pt>
                <c:pt idx="39">
                  <c:v>1700</c:v>
                </c:pt>
                <c:pt idx="40">
                  <c:v>1700</c:v>
                </c:pt>
                <c:pt idx="41">
                  <c:v>1700</c:v>
                </c:pt>
                <c:pt idx="42">
                  <c:v>1700</c:v>
                </c:pt>
                <c:pt idx="43">
                  <c:v>1700</c:v>
                </c:pt>
                <c:pt idx="44">
                  <c:v>1700</c:v>
                </c:pt>
                <c:pt idx="45">
                  <c:v>1700</c:v>
                </c:pt>
                <c:pt idx="46">
                  <c:v>1700</c:v>
                </c:pt>
                <c:pt idx="47">
                  <c:v>1700</c:v>
                </c:pt>
                <c:pt idx="48">
                  <c:v>1700</c:v>
                </c:pt>
                <c:pt idx="49">
                  <c:v>1700</c:v>
                </c:pt>
                <c:pt idx="50">
                  <c:v>1700</c:v>
                </c:pt>
                <c:pt idx="51">
                  <c:v>1700</c:v>
                </c:pt>
                <c:pt idx="52">
                  <c:v>1700</c:v>
                </c:pt>
                <c:pt idx="53">
                  <c:v>1700</c:v>
                </c:pt>
                <c:pt idx="54">
                  <c:v>1700</c:v>
                </c:pt>
                <c:pt idx="55">
                  <c:v>1700</c:v>
                </c:pt>
                <c:pt idx="56">
                  <c:v>1700</c:v>
                </c:pt>
                <c:pt idx="57">
                  <c:v>1700</c:v>
                </c:pt>
                <c:pt idx="58">
                  <c:v>1700</c:v>
                </c:pt>
                <c:pt idx="59">
                  <c:v>1700</c:v>
                </c:pt>
                <c:pt idx="60">
                  <c:v>1700</c:v>
                </c:pt>
                <c:pt idx="61">
                  <c:v>1700</c:v>
                </c:pt>
                <c:pt idx="62">
                  <c:v>1700</c:v>
                </c:pt>
                <c:pt idx="63">
                  <c:v>1700</c:v>
                </c:pt>
                <c:pt idx="64">
                  <c:v>1700</c:v>
                </c:pt>
                <c:pt idx="65">
                  <c:v>1700</c:v>
                </c:pt>
                <c:pt idx="66">
                  <c:v>1700</c:v>
                </c:pt>
                <c:pt idx="67">
                  <c:v>1700</c:v>
                </c:pt>
                <c:pt idx="68">
                  <c:v>1700</c:v>
                </c:pt>
                <c:pt idx="69">
                  <c:v>1700</c:v>
                </c:pt>
                <c:pt idx="70">
                  <c:v>1700</c:v>
                </c:pt>
                <c:pt idx="71">
                  <c:v>1700</c:v>
                </c:pt>
                <c:pt idx="72">
                  <c:v>1700</c:v>
                </c:pt>
                <c:pt idx="73">
                  <c:v>1700</c:v>
                </c:pt>
                <c:pt idx="74">
                  <c:v>1700</c:v>
                </c:pt>
                <c:pt idx="75">
                  <c:v>1700</c:v>
                </c:pt>
                <c:pt idx="76">
                  <c:v>1700</c:v>
                </c:pt>
                <c:pt idx="77">
                  <c:v>1700</c:v>
                </c:pt>
                <c:pt idx="78">
                  <c:v>1700</c:v>
                </c:pt>
                <c:pt idx="79">
                  <c:v>1700</c:v>
                </c:pt>
                <c:pt idx="80">
                  <c:v>1700</c:v>
                </c:pt>
                <c:pt idx="81">
                  <c:v>1700</c:v>
                </c:pt>
                <c:pt idx="82">
                  <c:v>1700</c:v>
                </c:pt>
                <c:pt idx="83">
                  <c:v>1700</c:v>
                </c:pt>
                <c:pt idx="84">
                  <c:v>1700</c:v>
                </c:pt>
                <c:pt idx="85">
                  <c:v>1700</c:v>
                </c:pt>
                <c:pt idx="86">
                  <c:v>1700</c:v>
                </c:pt>
                <c:pt idx="87">
                  <c:v>1700</c:v>
                </c:pt>
                <c:pt idx="88">
                  <c:v>1700</c:v>
                </c:pt>
                <c:pt idx="89">
                  <c:v>1700</c:v>
                </c:pt>
                <c:pt idx="90">
                  <c:v>1700</c:v>
                </c:pt>
                <c:pt idx="91">
                  <c:v>1700</c:v>
                </c:pt>
                <c:pt idx="92">
                  <c:v>1700</c:v>
                </c:pt>
                <c:pt idx="93">
                  <c:v>1700</c:v>
                </c:pt>
                <c:pt idx="94">
                  <c:v>1700</c:v>
                </c:pt>
                <c:pt idx="95">
                  <c:v>1700</c:v>
                </c:pt>
                <c:pt idx="96">
                  <c:v>1700</c:v>
                </c:pt>
                <c:pt idx="97">
                  <c:v>1700</c:v>
                </c:pt>
                <c:pt idx="98">
                  <c:v>1700</c:v>
                </c:pt>
                <c:pt idx="99">
                  <c:v>1700</c:v>
                </c:pt>
                <c:pt idx="100">
                  <c:v>1700</c:v>
                </c:pt>
                <c:pt idx="101">
                  <c:v>1700</c:v>
                </c:pt>
                <c:pt idx="102">
                  <c:v>1700</c:v>
                </c:pt>
                <c:pt idx="103">
                  <c:v>1700</c:v>
                </c:pt>
                <c:pt idx="104">
                  <c:v>1700</c:v>
                </c:pt>
                <c:pt idx="105">
                  <c:v>1700</c:v>
                </c:pt>
                <c:pt idx="106">
                  <c:v>1700</c:v>
                </c:pt>
                <c:pt idx="107">
                  <c:v>1700</c:v>
                </c:pt>
                <c:pt idx="108">
                  <c:v>1700</c:v>
                </c:pt>
                <c:pt idx="109">
                  <c:v>1700</c:v>
                </c:pt>
                <c:pt idx="110">
                  <c:v>1700</c:v>
                </c:pt>
                <c:pt idx="111">
                  <c:v>1700</c:v>
                </c:pt>
                <c:pt idx="112">
                  <c:v>1700</c:v>
                </c:pt>
                <c:pt idx="113">
                  <c:v>1700</c:v>
                </c:pt>
                <c:pt idx="114">
                  <c:v>1700</c:v>
                </c:pt>
                <c:pt idx="115">
                  <c:v>1700</c:v>
                </c:pt>
                <c:pt idx="116">
                  <c:v>1700</c:v>
                </c:pt>
                <c:pt idx="117">
                  <c:v>1700</c:v>
                </c:pt>
                <c:pt idx="118">
                  <c:v>1700</c:v>
                </c:pt>
                <c:pt idx="119">
                  <c:v>1700</c:v>
                </c:pt>
                <c:pt idx="120">
                  <c:v>1700</c:v>
                </c:pt>
                <c:pt idx="121">
                  <c:v>1700</c:v>
                </c:pt>
                <c:pt idx="122">
                  <c:v>1700</c:v>
                </c:pt>
                <c:pt idx="123">
                  <c:v>1700</c:v>
                </c:pt>
                <c:pt idx="124">
                  <c:v>1700</c:v>
                </c:pt>
                <c:pt idx="125">
                  <c:v>1700</c:v>
                </c:pt>
                <c:pt idx="126">
                  <c:v>1700</c:v>
                </c:pt>
                <c:pt idx="127">
                  <c:v>1700</c:v>
                </c:pt>
                <c:pt idx="128">
                  <c:v>1700</c:v>
                </c:pt>
                <c:pt idx="129">
                  <c:v>1700</c:v>
                </c:pt>
                <c:pt idx="130">
                  <c:v>1700</c:v>
                </c:pt>
                <c:pt idx="131">
                  <c:v>1700</c:v>
                </c:pt>
                <c:pt idx="132">
                  <c:v>1700</c:v>
                </c:pt>
                <c:pt idx="133">
                  <c:v>1700</c:v>
                </c:pt>
                <c:pt idx="134">
                  <c:v>1700</c:v>
                </c:pt>
                <c:pt idx="135">
                  <c:v>1700</c:v>
                </c:pt>
                <c:pt idx="136">
                  <c:v>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E-4551-B01E-0C0483C22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52256"/>
        <c:axId val="189166336"/>
      </c:lineChart>
      <c:dateAx>
        <c:axId val="1891522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166336"/>
        <c:crosses val="autoZero"/>
        <c:auto val="1"/>
        <c:lblOffset val="100"/>
        <c:baseTimeUnit val="days"/>
      </c:dateAx>
      <c:valAx>
        <c:axId val="1891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1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53004277022943E-2"/>
          <c:y val="7.3324631423567113E-2"/>
          <c:w val="0.94464713183511106"/>
          <c:h val="0.772949869251556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Sagatavoti_15022021!$HH$6:$SI$6</c:f>
              <c:numCache>
                <c:formatCode>#\ ##0;\(#\ ##0\)</c:formatCode>
                <c:ptCount val="288"/>
                <c:pt idx="0">
                  <c:v>908</c:v>
                </c:pt>
                <c:pt idx="1">
                  <c:v>992</c:v>
                </c:pt>
                <c:pt idx="2">
                  <c:v>943</c:v>
                </c:pt>
                <c:pt idx="3">
                  <c:v>957</c:v>
                </c:pt>
                <c:pt idx="4">
                  <c:v>1003</c:v>
                </c:pt>
                <c:pt idx="5">
                  <c:v>978</c:v>
                </c:pt>
                <c:pt idx="6">
                  <c:v>922</c:v>
                </c:pt>
                <c:pt idx="7">
                  <c:v>863</c:v>
                </c:pt>
                <c:pt idx="8">
                  <c:v>950</c:v>
                </c:pt>
                <c:pt idx="9">
                  <c:v>965</c:v>
                </c:pt>
                <c:pt idx="10">
                  <c:v>931</c:v>
                </c:pt>
                <c:pt idx="11">
                  <c:v>1056</c:v>
                </c:pt>
                <c:pt idx="12">
                  <c:v>973</c:v>
                </c:pt>
                <c:pt idx="13">
                  <c:v>861</c:v>
                </c:pt>
                <c:pt idx="14">
                  <c:v>943</c:v>
                </c:pt>
                <c:pt idx="15">
                  <c:v>869</c:v>
                </c:pt>
                <c:pt idx="16">
                  <c:v>918</c:v>
                </c:pt>
                <c:pt idx="17">
                  <c:v>911</c:v>
                </c:pt>
                <c:pt idx="18">
                  <c:v>925</c:v>
                </c:pt>
                <c:pt idx="19">
                  <c:v>954</c:v>
                </c:pt>
                <c:pt idx="20">
                  <c:v>933</c:v>
                </c:pt>
                <c:pt idx="21">
                  <c:v>885</c:v>
                </c:pt>
                <c:pt idx="22">
                  <c:v>931</c:v>
                </c:pt>
                <c:pt idx="23">
                  <c:v>982</c:v>
                </c:pt>
                <c:pt idx="24">
                  <c:v>932</c:v>
                </c:pt>
                <c:pt idx="25">
                  <c:v>964</c:v>
                </c:pt>
                <c:pt idx="26">
                  <c:v>955</c:v>
                </c:pt>
                <c:pt idx="27">
                  <c:v>920</c:v>
                </c:pt>
                <c:pt idx="28">
                  <c:v>875</c:v>
                </c:pt>
                <c:pt idx="29">
                  <c:v>850</c:v>
                </c:pt>
                <c:pt idx="30">
                  <c:v>841</c:v>
                </c:pt>
                <c:pt idx="31">
                  <c:v>849</c:v>
                </c:pt>
                <c:pt idx="32">
                  <c:v>958</c:v>
                </c:pt>
                <c:pt idx="33">
                  <c:v>830</c:v>
                </c:pt>
                <c:pt idx="34">
                  <c:v>813</c:v>
                </c:pt>
                <c:pt idx="35">
                  <c:v>858</c:v>
                </c:pt>
                <c:pt idx="36">
                  <c:v>912</c:v>
                </c:pt>
                <c:pt idx="37">
                  <c:v>931</c:v>
                </c:pt>
                <c:pt idx="38">
                  <c:v>844</c:v>
                </c:pt>
                <c:pt idx="39">
                  <c:v>932</c:v>
                </c:pt>
                <c:pt idx="40">
                  <c:v>900</c:v>
                </c:pt>
                <c:pt idx="41">
                  <c:v>882</c:v>
                </c:pt>
                <c:pt idx="42">
                  <c:v>841</c:v>
                </c:pt>
                <c:pt idx="43">
                  <c:v>927</c:v>
                </c:pt>
                <c:pt idx="44">
                  <c:v>932</c:v>
                </c:pt>
                <c:pt idx="45">
                  <c:v>891</c:v>
                </c:pt>
                <c:pt idx="46">
                  <c:v>918</c:v>
                </c:pt>
                <c:pt idx="47">
                  <c:v>933</c:v>
                </c:pt>
                <c:pt idx="48">
                  <c:v>880</c:v>
                </c:pt>
                <c:pt idx="49">
                  <c:v>938</c:v>
                </c:pt>
                <c:pt idx="50">
                  <c:v>910</c:v>
                </c:pt>
                <c:pt idx="51">
                  <c:v>914</c:v>
                </c:pt>
                <c:pt idx="52">
                  <c:v>903</c:v>
                </c:pt>
                <c:pt idx="53">
                  <c:v>995</c:v>
                </c:pt>
                <c:pt idx="54">
                  <c:v>950</c:v>
                </c:pt>
                <c:pt idx="55">
                  <c:v>884</c:v>
                </c:pt>
                <c:pt idx="56">
                  <c:v>912</c:v>
                </c:pt>
                <c:pt idx="57">
                  <c:v>897</c:v>
                </c:pt>
                <c:pt idx="58">
                  <c:v>867</c:v>
                </c:pt>
                <c:pt idx="59">
                  <c:v>890</c:v>
                </c:pt>
                <c:pt idx="60">
                  <c:v>854</c:v>
                </c:pt>
                <c:pt idx="61">
                  <c:v>856</c:v>
                </c:pt>
                <c:pt idx="62">
                  <c:v>875</c:v>
                </c:pt>
                <c:pt idx="63">
                  <c:v>869</c:v>
                </c:pt>
                <c:pt idx="64">
                  <c:v>932</c:v>
                </c:pt>
                <c:pt idx="65">
                  <c:v>836</c:v>
                </c:pt>
                <c:pt idx="66">
                  <c:v>799</c:v>
                </c:pt>
                <c:pt idx="67">
                  <c:v>910</c:v>
                </c:pt>
                <c:pt idx="68">
                  <c:v>934</c:v>
                </c:pt>
                <c:pt idx="69">
                  <c:v>915</c:v>
                </c:pt>
                <c:pt idx="70">
                  <c:v>931</c:v>
                </c:pt>
                <c:pt idx="71">
                  <c:v>889</c:v>
                </c:pt>
                <c:pt idx="72">
                  <c:v>954</c:v>
                </c:pt>
                <c:pt idx="73">
                  <c:v>861</c:v>
                </c:pt>
                <c:pt idx="74">
                  <c:v>955</c:v>
                </c:pt>
                <c:pt idx="75">
                  <c:v>922</c:v>
                </c:pt>
                <c:pt idx="76">
                  <c:v>925</c:v>
                </c:pt>
                <c:pt idx="77">
                  <c:v>966</c:v>
                </c:pt>
                <c:pt idx="78">
                  <c:v>1001</c:v>
                </c:pt>
                <c:pt idx="79">
                  <c:v>976</c:v>
                </c:pt>
                <c:pt idx="80">
                  <c:v>958</c:v>
                </c:pt>
                <c:pt idx="81">
                  <c:v>1064</c:v>
                </c:pt>
                <c:pt idx="82">
                  <c:v>961</c:v>
                </c:pt>
                <c:pt idx="83">
                  <c:v>1036</c:v>
                </c:pt>
                <c:pt idx="84">
                  <c:v>965</c:v>
                </c:pt>
                <c:pt idx="85">
                  <c:v>1051</c:v>
                </c:pt>
                <c:pt idx="86">
                  <c:v>1003</c:v>
                </c:pt>
                <c:pt idx="87">
                  <c:v>968</c:v>
                </c:pt>
                <c:pt idx="88">
                  <c:v>1038</c:v>
                </c:pt>
                <c:pt idx="89">
                  <c:v>1060</c:v>
                </c:pt>
                <c:pt idx="90">
                  <c:v>1041</c:v>
                </c:pt>
                <c:pt idx="91">
                  <c:v>992</c:v>
                </c:pt>
                <c:pt idx="92">
                  <c:v>1261</c:v>
                </c:pt>
                <c:pt idx="93">
                  <c:v>1092</c:v>
                </c:pt>
                <c:pt idx="94">
                  <c:v>1010</c:v>
                </c:pt>
                <c:pt idx="95">
                  <c:v>1047</c:v>
                </c:pt>
                <c:pt idx="96">
                  <c:v>1023</c:v>
                </c:pt>
                <c:pt idx="97">
                  <c:v>882</c:v>
                </c:pt>
                <c:pt idx="98">
                  <c:v>984</c:v>
                </c:pt>
                <c:pt idx="99">
                  <c:v>998</c:v>
                </c:pt>
                <c:pt idx="100">
                  <c:v>932</c:v>
                </c:pt>
                <c:pt idx="101">
                  <c:v>930</c:v>
                </c:pt>
                <c:pt idx="102">
                  <c:v>1010</c:v>
                </c:pt>
                <c:pt idx="103">
                  <c:v>993</c:v>
                </c:pt>
                <c:pt idx="104">
                  <c:v>1008</c:v>
                </c:pt>
                <c:pt idx="105">
                  <c:v>985</c:v>
                </c:pt>
                <c:pt idx="106">
                  <c:v>1017</c:v>
                </c:pt>
                <c:pt idx="107">
                  <c:v>972</c:v>
                </c:pt>
                <c:pt idx="108">
                  <c:v>1004</c:v>
                </c:pt>
                <c:pt idx="109">
                  <c:v>985</c:v>
                </c:pt>
                <c:pt idx="110">
                  <c:v>1024</c:v>
                </c:pt>
                <c:pt idx="111">
                  <c:v>1012</c:v>
                </c:pt>
                <c:pt idx="112">
                  <c:v>1047</c:v>
                </c:pt>
                <c:pt idx="113">
                  <c:v>1087</c:v>
                </c:pt>
                <c:pt idx="114">
                  <c:v>973</c:v>
                </c:pt>
                <c:pt idx="115">
                  <c:v>1006</c:v>
                </c:pt>
                <c:pt idx="116">
                  <c:v>1060</c:v>
                </c:pt>
                <c:pt idx="117">
                  <c:v>1068</c:v>
                </c:pt>
                <c:pt idx="118">
                  <c:v>953</c:v>
                </c:pt>
                <c:pt idx="119">
                  <c:v>966</c:v>
                </c:pt>
                <c:pt idx="120">
                  <c:v>1081</c:v>
                </c:pt>
                <c:pt idx="121">
                  <c:v>882</c:v>
                </c:pt>
                <c:pt idx="122">
                  <c:v>915</c:v>
                </c:pt>
                <c:pt idx="123">
                  <c:v>1033</c:v>
                </c:pt>
                <c:pt idx="124">
                  <c:v>895</c:v>
                </c:pt>
                <c:pt idx="125">
                  <c:v>933</c:v>
                </c:pt>
                <c:pt idx="126">
                  <c:v>915</c:v>
                </c:pt>
                <c:pt idx="127">
                  <c:v>949</c:v>
                </c:pt>
                <c:pt idx="128">
                  <c:v>880</c:v>
                </c:pt>
                <c:pt idx="129">
                  <c:v>892</c:v>
                </c:pt>
                <c:pt idx="130">
                  <c:v>975</c:v>
                </c:pt>
                <c:pt idx="131">
                  <c:v>842</c:v>
                </c:pt>
                <c:pt idx="132">
                  <c:v>931</c:v>
                </c:pt>
                <c:pt idx="133">
                  <c:v>914</c:v>
                </c:pt>
                <c:pt idx="134">
                  <c:v>975</c:v>
                </c:pt>
                <c:pt idx="135">
                  <c:v>909</c:v>
                </c:pt>
                <c:pt idx="136">
                  <c:v>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8-49B8-AC05-683CA5519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09312"/>
        <c:axId val="189711104"/>
      </c:lineChart>
      <c:dateAx>
        <c:axId val="1897093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711104"/>
        <c:crosses val="autoZero"/>
        <c:auto val="1"/>
        <c:lblOffset val="100"/>
        <c:baseTimeUnit val="days"/>
      </c:dateAx>
      <c:valAx>
        <c:axId val="18971110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7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5299857689118E-2"/>
          <c:y val="9.418512400495177E-2"/>
          <c:w val="0.94464713183511106"/>
          <c:h val="0.55457345767865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Sagatavoti_15022021!$A$7</c:f>
              <c:strCache>
                <c:ptCount val="1"/>
                <c:pt idx="0">
                  <c:v>Izpildīto izsaukumu skaits ar akūtu elpceļu saslimšanu, t.sk. iespējamu/apstiprinātu COVID-19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Sagatavoti_15022021!$HH$7:$SI$7</c:f>
              <c:numCache>
                <c:formatCode>General</c:formatCode>
                <c:ptCount val="288"/>
                <c:pt idx="0">
                  <c:v>39</c:v>
                </c:pt>
                <c:pt idx="1">
                  <c:v>48</c:v>
                </c:pt>
                <c:pt idx="2">
                  <c:v>57</c:v>
                </c:pt>
                <c:pt idx="3">
                  <c:v>46</c:v>
                </c:pt>
                <c:pt idx="4">
                  <c:v>65</c:v>
                </c:pt>
                <c:pt idx="5">
                  <c:v>50</c:v>
                </c:pt>
                <c:pt idx="6">
                  <c:v>61</c:v>
                </c:pt>
                <c:pt idx="7">
                  <c:v>53</c:v>
                </c:pt>
                <c:pt idx="8">
                  <c:v>60</c:v>
                </c:pt>
                <c:pt idx="9">
                  <c:v>60</c:v>
                </c:pt>
                <c:pt idx="10">
                  <c:v>52</c:v>
                </c:pt>
                <c:pt idx="11">
                  <c:v>73</c:v>
                </c:pt>
                <c:pt idx="12">
                  <c:v>59</c:v>
                </c:pt>
                <c:pt idx="13">
                  <c:v>45</c:v>
                </c:pt>
                <c:pt idx="14">
                  <c:v>64</c:v>
                </c:pt>
                <c:pt idx="15">
                  <c:v>64</c:v>
                </c:pt>
                <c:pt idx="16">
                  <c:v>52</c:v>
                </c:pt>
                <c:pt idx="17">
                  <c:v>58</c:v>
                </c:pt>
                <c:pt idx="18">
                  <c:v>57</c:v>
                </c:pt>
                <c:pt idx="19">
                  <c:v>56</c:v>
                </c:pt>
                <c:pt idx="20">
                  <c:v>68</c:v>
                </c:pt>
                <c:pt idx="21">
                  <c:v>64</c:v>
                </c:pt>
                <c:pt idx="22">
                  <c:v>84</c:v>
                </c:pt>
                <c:pt idx="23">
                  <c:v>70</c:v>
                </c:pt>
                <c:pt idx="24">
                  <c:v>65</c:v>
                </c:pt>
                <c:pt idx="25">
                  <c:v>94</c:v>
                </c:pt>
                <c:pt idx="26">
                  <c:v>93</c:v>
                </c:pt>
                <c:pt idx="27">
                  <c:v>91</c:v>
                </c:pt>
                <c:pt idx="28">
                  <c:v>75</c:v>
                </c:pt>
                <c:pt idx="29">
                  <c:v>82</c:v>
                </c:pt>
                <c:pt idx="30">
                  <c:v>57</c:v>
                </c:pt>
                <c:pt idx="31">
                  <c:v>73</c:v>
                </c:pt>
                <c:pt idx="32">
                  <c:v>88</c:v>
                </c:pt>
                <c:pt idx="33">
                  <c:v>74</c:v>
                </c:pt>
                <c:pt idx="34">
                  <c:v>69</c:v>
                </c:pt>
                <c:pt idx="35">
                  <c:v>86</c:v>
                </c:pt>
                <c:pt idx="36">
                  <c:v>83</c:v>
                </c:pt>
                <c:pt idx="37">
                  <c:v>89</c:v>
                </c:pt>
                <c:pt idx="38">
                  <c:v>81</c:v>
                </c:pt>
                <c:pt idx="39">
                  <c:v>76</c:v>
                </c:pt>
                <c:pt idx="40">
                  <c:v>82</c:v>
                </c:pt>
                <c:pt idx="41">
                  <c:v>81</c:v>
                </c:pt>
                <c:pt idx="42">
                  <c:v>97</c:v>
                </c:pt>
                <c:pt idx="43">
                  <c:v>127</c:v>
                </c:pt>
                <c:pt idx="44">
                  <c:v>101</c:v>
                </c:pt>
                <c:pt idx="45">
                  <c:v>86</c:v>
                </c:pt>
                <c:pt idx="46">
                  <c:v>107</c:v>
                </c:pt>
                <c:pt idx="47">
                  <c:v>90</c:v>
                </c:pt>
                <c:pt idx="48">
                  <c:v>79</c:v>
                </c:pt>
                <c:pt idx="49">
                  <c:v>105</c:v>
                </c:pt>
                <c:pt idx="50">
                  <c:v>113</c:v>
                </c:pt>
                <c:pt idx="51">
                  <c:v>121</c:v>
                </c:pt>
                <c:pt idx="52">
                  <c:v>97</c:v>
                </c:pt>
                <c:pt idx="53">
                  <c:v>140</c:v>
                </c:pt>
                <c:pt idx="54">
                  <c:v>103</c:v>
                </c:pt>
                <c:pt idx="55">
                  <c:v>118</c:v>
                </c:pt>
                <c:pt idx="56">
                  <c:v>125</c:v>
                </c:pt>
                <c:pt idx="57">
                  <c:v>129</c:v>
                </c:pt>
                <c:pt idx="58">
                  <c:v>111</c:v>
                </c:pt>
                <c:pt idx="59">
                  <c:v>104</c:v>
                </c:pt>
                <c:pt idx="60">
                  <c:v>116</c:v>
                </c:pt>
                <c:pt idx="61">
                  <c:v>100</c:v>
                </c:pt>
                <c:pt idx="62">
                  <c:v>115</c:v>
                </c:pt>
                <c:pt idx="63">
                  <c:v>109</c:v>
                </c:pt>
                <c:pt idx="64">
                  <c:v>115</c:v>
                </c:pt>
                <c:pt idx="65">
                  <c:v>107</c:v>
                </c:pt>
                <c:pt idx="66">
                  <c:v>111</c:v>
                </c:pt>
                <c:pt idx="67">
                  <c:v>136</c:v>
                </c:pt>
                <c:pt idx="68">
                  <c:v>126</c:v>
                </c:pt>
                <c:pt idx="69">
                  <c:v>129</c:v>
                </c:pt>
                <c:pt idx="70">
                  <c:v>118</c:v>
                </c:pt>
                <c:pt idx="71">
                  <c:v>123</c:v>
                </c:pt>
                <c:pt idx="72">
                  <c:v>143</c:v>
                </c:pt>
                <c:pt idx="73">
                  <c:v>110</c:v>
                </c:pt>
                <c:pt idx="74">
                  <c:v>166</c:v>
                </c:pt>
                <c:pt idx="75">
                  <c:v>151</c:v>
                </c:pt>
                <c:pt idx="76">
                  <c:v>138</c:v>
                </c:pt>
                <c:pt idx="77">
                  <c:v>153</c:v>
                </c:pt>
                <c:pt idx="78">
                  <c:v>154</c:v>
                </c:pt>
                <c:pt idx="79">
                  <c:v>168</c:v>
                </c:pt>
                <c:pt idx="80">
                  <c:v>162</c:v>
                </c:pt>
                <c:pt idx="81">
                  <c:v>191</c:v>
                </c:pt>
                <c:pt idx="82">
                  <c:v>164</c:v>
                </c:pt>
                <c:pt idx="83">
                  <c:v>187</c:v>
                </c:pt>
                <c:pt idx="84">
                  <c:v>161</c:v>
                </c:pt>
                <c:pt idx="85">
                  <c:v>204</c:v>
                </c:pt>
                <c:pt idx="86">
                  <c:v>148</c:v>
                </c:pt>
                <c:pt idx="87">
                  <c:v>183</c:v>
                </c:pt>
                <c:pt idx="88">
                  <c:v>192</c:v>
                </c:pt>
                <c:pt idx="89">
                  <c:v>203</c:v>
                </c:pt>
                <c:pt idx="90">
                  <c:v>219</c:v>
                </c:pt>
                <c:pt idx="91">
                  <c:v>192</c:v>
                </c:pt>
                <c:pt idx="92">
                  <c:v>237</c:v>
                </c:pt>
                <c:pt idx="93">
                  <c:v>195</c:v>
                </c:pt>
                <c:pt idx="94">
                  <c:v>199</c:v>
                </c:pt>
                <c:pt idx="95">
                  <c:v>194</c:v>
                </c:pt>
                <c:pt idx="96">
                  <c:v>175</c:v>
                </c:pt>
                <c:pt idx="97">
                  <c:v>174</c:v>
                </c:pt>
                <c:pt idx="98">
                  <c:v>200</c:v>
                </c:pt>
                <c:pt idx="99">
                  <c:v>182</c:v>
                </c:pt>
                <c:pt idx="100">
                  <c:v>164</c:v>
                </c:pt>
                <c:pt idx="101">
                  <c:v>173</c:v>
                </c:pt>
                <c:pt idx="102">
                  <c:v>184</c:v>
                </c:pt>
                <c:pt idx="103">
                  <c:v>198</c:v>
                </c:pt>
                <c:pt idx="104">
                  <c:v>182</c:v>
                </c:pt>
                <c:pt idx="105">
                  <c:v>168</c:v>
                </c:pt>
                <c:pt idx="106">
                  <c:v>175</c:v>
                </c:pt>
                <c:pt idx="107">
                  <c:v>158</c:v>
                </c:pt>
                <c:pt idx="108">
                  <c:v>170</c:v>
                </c:pt>
                <c:pt idx="109">
                  <c:v>179</c:v>
                </c:pt>
                <c:pt idx="110">
                  <c:v>188</c:v>
                </c:pt>
                <c:pt idx="111">
                  <c:v>190</c:v>
                </c:pt>
                <c:pt idx="112">
                  <c:v>204</c:v>
                </c:pt>
                <c:pt idx="113">
                  <c:v>201</c:v>
                </c:pt>
                <c:pt idx="114">
                  <c:v>163</c:v>
                </c:pt>
                <c:pt idx="115">
                  <c:v>145</c:v>
                </c:pt>
                <c:pt idx="116">
                  <c:v>174</c:v>
                </c:pt>
                <c:pt idx="117">
                  <c:v>181</c:v>
                </c:pt>
                <c:pt idx="118">
                  <c:v>161</c:v>
                </c:pt>
                <c:pt idx="119">
                  <c:v>175</c:v>
                </c:pt>
                <c:pt idx="120">
                  <c:v>200</c:v>
                </c:pt>
                <c:pt idx="121">
                  <c:v>138</c:v>
                </c:pt>
                <c:pt idx="122">
                  <c:v>137</c:v>
                </c:pt>
                <c:pt idx="123">
                  <c:v>157</c:v>
                </c:pt>
                <c:pt idx="124">
                  <c:v>150</c:v>
                </c:pt>
                <c:pt idx="125">
                  <c:v>154</c:v>
                </c:pt>
                <c:pt idx="126">
                  <c:v>151</c:v>
                </c:pt>
                <c:pt idx="127">
                  <c:v>159</c:v>
                </c:pt>
                <c:pt idx="128">
                  <c:v>128</c:v>
                </c:pt>
                <c:pt idx="129">
                  <c:v>126</c:v>
                </c:pt>
                <c:pt idx="130">
                  <c:v>128</c:v>
                </c:pt>
                <c:pt idx="131">
                  <c:v>141</c:v>
                </c:pt>
                <c:pt idx="132">
                  <c:v>158</c:v>
                </c:pt>
                <c:pt idx="133">
                  <c:v>143</c:v>
                </c:pt>
                <c:pt idx="134">
                  <c:v>154</c:v>
                </c:pt>
                <c:pt idx="135">
                  <c:v>110</c:v>
                </c:pt>
                <c:pt idx="136">
                  <c:v>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2EC-45E1-AD4A-25DBD559A2E5}"/>
            </c:ext>
          </c:extLst>
        </c:ser>
        <c:ser>
          <c:idx val="1"/>
          <c:order val="1"/>
          <c:tx>
            <c:strRef>
              <c:f>Sagatavoti_15022021!$A$8</c:f>
              <c:strCache>
                <c:ptCount val="1"/>
                <c:pt idx="0">
                  <c:v>Nogādāti stacionārā ar akūtu elpceļu saslimšanu, t.sk. iespējamu/apstiprinātu COVID-19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Sagatavoti_15022021!$HH$2:$SI$2</c:f>
              <c:numCache>
                <c:formatCode>m/d/yyyy</c:formatCode>
                <c:ptCount val="288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  <c:pt idx="60">
                  <c:v>44165</c:v>
                </c:pt>
                <c:pt idx="61">
                  <c:v>44166</c:v>
                </c:pt>
                <c:pt idx="62">
                  <c:v>44167</c:v>
                </c:pt>
                <c:pt idx="63">
                  <c:v>44168</c:v>
                </c:pt>
                <c:pt idx="64">
                  <c:v>44169</c:v>
                </c:pt>
                <c:pt idx="65">
                  <c:v>44170</c:v>
                </c:pt>
                <c:pt idx="66">
                  <c:v>44171</c:v>
                </c:pt>
                <c:pt idx="67">
                  <c:v>44172</c:v>
                </c:pt>
                <c:pt idx="68">
                  <c:v>44173</c:v>
                </c:pt>
                <c:pt idx="69">
                  <c:v>44174</c:v>
                </c:pt>
                <c:pt idx="70">
                  <c:v>44175</c:v>
                </c:pt>
                <c:pt idx="71">
                  <c:v>44176</c:v>
                </c:pt>
                <c:pt idx="72">
                  <c:v>44177</c:v>
                </c:pt>
                <c:pt idx="73">
                  <c:v>44178</c:v>
                </c:pt>
                <c:pt idx="74">
                  <c:v>44179</c:v>
                </c:pt>
                <c:pt idx="75">
                  <c:v>44180</c:v>
                </c:pt>
                <c:pt idx="76">
                  <c:v>44181</c:v>
                </c:pt>
                <c:pt idx="77">
                  <c:v>44182</c:v>
                </c:pt>
                <c:pt idx="78">
                  <c:v>44183</c:v>
                </c:pt>
                <c:pt idx="79">
                  <c:v>44184</c:v>
                </c:pt>
                <c:pt idx="80">
                  <c:v>44185</c:v>
                </c:pt>
                <c:pt idx="81">
                  <c:v>44186</c:v>
                </c:pt>
                <c:pt idx="82">
                  <c:v>44187</c:v>
                </c:pt>
                <c:pt idx="83">
                  <c:v>44188</c:v>
                </c:pt>
                <c:pt idx="84">
                  <c:v>44189</c:v>
                </c:pt>
                <c:pt idx="85">
                  <c:v>44190</c:v>
                </c:pt>
                <c:pt idx="86">
                  <c:v>44191</c:v>
                </c:pt>
                <c:pt idx="87">
                  <c:v>44192</c:v>
                </c:pt>
                <c:pt idx="88">
                  <c:v>44193</c:v>
                </c:pt>
                <c:pt idx="89">
                  <c:v>44194</c:v>
                </c:pt>
                <c:pt idx="90">
                  <c:v>44195</c:v>
                </c:pt>
                <c:pt idx="91">
                  <c:v>44196</c:v>
                </c:pt>
                <c:pt idx="92">
                  <c:v>44197</c:v>
                </c:pt>
                <c:pt idx="93">
                  <c:v>44198</c:v>
                </c:pt>
                <c:pt idx="94">
                  <c:v>44199</c:v>
                </c:pt>
                <c:pt idx="95">
                  <c:v>44200</c:v>
                </c:pt>
                <c:pt idx="96">
                  <c:v>44201</c:v>
                </c:pt>
                <c:pt idx="97">
                  <c:v>44202</c:v>
                </c:pt>
                <c:pt idx="98">
                  <c:v>44203</c:v>
                </c:pt>
                <c:pt idx="99">
                  <c:v>44204</c:v>
                </c:pt>
                <c:pt idx="100">
                  <c:v>44205</c:v>
                </c:pt>
                <c:pt idx="101">
                  <c:v>44206</c:v>
                </c:pt>
                <c:pt idx="102">
                  <c:v>44207</c:v>
                </c:pt>
                <c:pt idx="103">
                  <c:v>44208</c:v>
                </c:pt>
                <c:pt idx="104">
                  <c:v>44209</c:v>
                </c:pt>
                <c:pt idx="105">
                  <c:v>44210</c:v>
                </c:pt>
                <c:pt idx="106">
                  <c:v>44211</c:v>
                </c:pt>
                <c:pt idx="107">
                  <c:v>44212</c:v>
                </c:pt>
                <c:pt idx="108">
                  <c:v>44213</c:v>
                </c:pt>
                <c:pt idx="109">
                  <c:v>44214</c:v>
                </c:pt>
                <c:pt idx="110">
                  <c:v>44215</c:v>
                </c:pt>
                <c:pt idx="111">
                  <c:v>44216</c:v>
                </c:pt>
                <c:pt idx="112">
                  <c:v>44217</c:v>
                </c:pt>
                <c:pt idx="113">
                  <c:v>44218</c:v>
                </c:pt>
                <c:pt idx="114">
                  <c:v>44219</c:v>
                </c:pt>
                <c:pt idx="115">
                  <c:v>44220</c:v>
                </c:pt>
                <c:pt idx="116">
                  <c:v>44221</c:v>
                </c:pt>
                <c:pt idx="117">
                  <c:v>44222</c:v>
                </c:pt>
                <c:pt idx="118">
                  <c:v>44223</c:v>
                </c:pt>
                <c:pt idx="119">
                  <c:v>44224</c:v>
                </c:pt>
                <c:pt idx="120">
                  <c:v>44225</c:v>
                </c:pt>
                <c:pt idx="121">
                  <c:v>44226</c:v>
                </c:pt>
                <c:pt idx="122">
                  <c:v>44227</c:v>
                </c:pt>
                <c:pt idx="123">
                  <c:v>44228</c:v>
                </c:pt>
                <c:pt idx="124">
                  <c:v>44229</c:v>
                </c:pt>
                <c:pt idx="125">
                  <c:v>44230</c:v>
                </c:pt>
                <c:pt idx="126">
                  <c:v>44231</c:v>
                </c:pt>
                <c:pt idx="127">
                  <c:v>44232</c:v>
                </c:pt>
                <c:pt idx="128">
                  <c:v>44233</c:v>
                </c:pt>
                <c:pt idx="129">
                  <c:v>44234</c:v>
                </c:pt>
                <c:pt idx="130">
                  <c:v>44235</c:v>
                </c:pt>
                <c:pt idx="131">
                  <c:v>44236</c:v>
                </c:pt>
                <c:pt idx="132">
                  <c:v>44237</c:v>
                </c:pt>
                <c:pt idx="133">
                  <c:v>44238</c:v>
                </c:pt>
                <c:pt idx="134">
                  <c:v>44239</c:v>
                </c:pt>
                <c:pt idx="135">
                  <c:v>44240</c:v>
                </c:pt>
                <c:pt idx="136">
                  <c:v>44241</c:v>
                </c:pt>
              </c:numCache>
            </c:numRef>
          </c:cat>
          <c:val>
            <c:numRef>
              <c:f>Sagatavoti_15022021!$HH$8:$SI$8</c:f>
              <c:numCache>
                <c:formatCode>General</c:formatCode>
                <c:ptCount val="288"/>
                <c:pt idx="0">
                  <c:v>24</c:v>
                </c:pt>
                <c:pt idx="1">
                  <c:v>32</c:v>
                </c:pt>
                <c:pt idx="2">
                  <c:v>26</c:v>
                </c:pt>
                <c:pt idx="3">
                  <c:v>30</c:v>
                </c:pt>
                <c:pt idx="4">
                  <c:v>45</c:v>
                </c:pt>
                <c:pt idx="5">
                  <c:v>34</c:v>
                </c:pt>
                <c:pt idx="6">
                  <c:v>40</c:v>
                </c:pt>
                <c:pt idx="7">
                  <c:v>38</c:v>
                </c:pt>
                <c:pt idx="8">
                  <c:v>37</c:v>
                </c:pt>
                <c:pt idx="9">
                  <c:v>33</c:v>
                </c:pt>
                <c:pt idx="10">
                  <c:v>23</c:v>
                </c:pt>
                <c:pt idx="11">
                  <c:v>50</c:v>
                </c:pt>
                <c:pt idx="12">
                  <c:v>41</c:v>
                </c:pt>
                <c:pt idx="13">
                  <c:v>28</c:v>
                </c:pt>
                <c:pt idx="14">
                  <c:v>39</c:v>
                </c:pt>
                <c:pt idx="15">
                  <c:v>39</c:v>
                </c:pt>
                <c:pt idx="16">
                  <c:v>36</c:v>
                </c:pt>
                <c:pt idx="17">
                  <c:v>35</c:v>
                </c:pt>
                <c:pt idx="18">
                  <c:v>35</c:v>
                </c:pt>
                <c:pt idx="19">
                  <c:v>37</c:v>
                </c:pt>
                <c:pt idx="20">
                  <c:v>45</c:v>
                </c:pt>
                <c:pt idx="21">
                  <c:v>39</c:v>
                </c:pt>
                <c:pt idx="22">
                  <c:v>60</c:v>
                </c:pt>
                <c:pt idx="23">
                  <c:v>44</c:v>
                </c:pt>
                <c:pt idx="24">
                  <c:v>42</c:v>
                </c:pt>
                <c:pt idx="25">
                  <c:v>65</c:v>
                </c:pt>
                <c:pt idx="26">
                  <c:v>60</c:v>
                </c:pt>
                <c:pt idx="27">
                  <c:v>66</c:v>
                </c:pt>
                <c:pt idx="28">
                  <c:v>46</c:v>
                </c:pt>
                <c:pt idx="29">
                  <c:v>55</c:v>
                </c:pt>
                <c:pt idx="30">
                  <c:v>42</c:v>
                </c:pt>
                <c:pt idx="31">
                  <c:v>39</c:v>
                </c:pt>
                <c:pt idx="32">
                  <c:v>56</c:v>
                </c:pt>
                <c:pt idx="33">
                  <c:v>42</c:v>
                </c:pt>
                <c:pt idx="34">
                  <c:v>42</c:v>
                </c:pt>
                <c:pt idx="35">
                  <c:v>59</c:v>
                </c:pt>
                <c:pt idx="36">
                  <c:v>56</c:v>
                </c:pt>
                <c:pt idx="37">
                  <c:v>65</c:v>
                </c:pt>
                <c:pt idx="38">
                  <c:v>51</c:v>
                </c:pt>
                <c:pt idx="39">
                  <c:v>48</c:v>
                </c:pt>
                <c:pt idx="40">
                  <c:v>40</c:v>
                </c:pt>
                <c:pt idx="41">
                  <c:v>50</c:v>
                </c:pt>
                <c:pt idx="42">
                  <c:v>67</c:v>
                </c:pt>
                <c:pt idx="43">
                  <c:v>80</c:v>
                </c:pt>
                <c:pt idx="44">
                  <c:v>58</c:v>
                </c:pt>
                <c:pt idx="45">
                  <c:v>51</c:v>
                </c:pt>
                <c:pt idx="46">
                  <c:v>73</c:v>
                </c:pt>
                <c:pt idx="47">
                  <c:v>63</c:v>
                </c:pt>
                <c:pt idx="48">
                  <c:v>38</c:v>
                </c:pt>
                <c:pt idx="49">
                  <c:v>75</c:v>
                </c:pt>
                <c:pt idx="50">
                  <c:v>68</c:v>
                </c:pt>
                <c:pt idx="51">
                  <c:v>71</c:v>
                </c:pt>
                <c:pt idx="52">
                  <c:v>50</c:v>
                </c:pt>
                <c:pt idx="53">
                  <c:v>91</c:v>
                </c:pt>
                <c:pt idx="54">
                  <c:v>69</c:v>
                </c:pt>
                <c:pt idx="55">
                  <c:v>71</c:v>
                </c:pt>
                <c:pt idx="56">
                  <c:v>82</c:v>
                </c:pt>
                <c:pt idx="57">
                  <c:v>85</c:v>
                </c:pt>
                <c:pt idx="58">
                  <c:v>65</c:v>
                </c:pt>
                <c:pt idx="59">
                  <c:v>56</c:v>
                </c:pt>
                <c:pt idx="60">
                  <c:v>77</c:v>
                </c:pt>
                <c:pt idx="61">
                  <c:v>66</c:v>
                </c:pt>
                <c:pt idx="62">
                  <c:v>66</c:v>
                </c:pt>
                <c:pt idx="63">
                  <c:v>69</c:v>
                </c:pt>
                <c:pt idx="64">
                  <c:v>79</c:v>
                </c:pt>
                <c:pt idx="65">
                  <c:v>58</c:v>
                </c:pt>
                <c:pt idx="66">
                  <c:v>63</c:v>
                </c:pt>
                <c:pt idx="67">
                  <c:v>88</c:v>
                </c:pt>
                <c:pt idx="68">
                  <c:v>73</c:v>
                </c:pt>
                <c:pt idx="69">
                  <c:v>72</c:v>
                </c:pt>
                <c:pt idx="70">
                  <c:v>77</c:v>
                </c:pt>
                <c:pt idx="71">
                  <c:v>78</c:v>
                </c:pt>
                <c:pt idx="72">
                  <c:v>74</c:v>
                </c:pt>
                <c:pt idx="73">
                  <c:v>68</c:v>
                </c:pt>
                <c:pt idx="74">
                  <c:v>103</c:v>
                </c:pt>
                <c:pt idx="75">
                  <c:v>87</c:v>
                </c:pt>
                <c:pt idx="76">
                  <c:v>87</c:v>
                </c:pt>
                <c:pt idx="77">
                  <c:v>86</c:v>
                </c:pt>
                <c:pt idx="78">
                  <c:v>99</c:v>
                </c:pt>
                <c:pt idx="79">
                  <c:v>86</c:v>
                </c:pt>
                <c:pt idx="80">
                  <c:v>79</c:v>
                </c:pt>
                <c:pt idx="81">
                  <c:v>108</c:v>
                </c:pt>
                <c:pt idx="82">
                  <c:v>96</c:v>
                </c:pt>
                <c:pt idx="83">
                  <c:v>96</c:v>
                </c:pt>
                <c:pt idx="84">
                  <c:v>85</c:v>
                </c:pt>
                <c:pt idx="85">
                  <c:v>102</c:v>
                </c:pt>
                <c:pt idx="86">
                  <c:v>71</c:v>
                </c:pt>
                <c:pt idx="87">
                  <c:v>97</c:v>
                </c:pt>
                <c:pt idx="88">
                  <c:v>107</c:v>
                </c:pt>
                <c:pt idx="89">
                  <c:v>108</c:v>
                </c:pt>
                <c:pt idx="90">
                  <c:v>119</c:v>
                </c:pt>
                <c:pt idx="91">
                  <c:v>95</c:v>
                </c:pt>
                <c:pt idx="92">
                  <c:v>121</c:v>
                </c:pt>
                <c:pt idx="93">
                  <c:v>98</c:v>
                </c:pt>
                <c:pt idx="94">
                  <c:v>91</c:v>
                </c:pt>
                <c:pt idx="95">
                  <c:v>118</c:v>
                </c:pt>
                <c:pt idx="96">
                  <c:v>83</c:v>
                </c:pt>
                <c:pt idx="97">
                  <c:v>95</c:v>
                </c:pt>
                <c:pt idx="98">
                  <c:v>115</c:v>
                </c:pt>
                <c:pt idx="99">
                  <c:v>113</c:v>
                </c:pt>
                <c:pt idx="100">
                  <c:v>83</c:v>
                </c:pt>
                <c:pt idx="101">
                  <c:v>86</c:v>
                </c:pt>
                <c:pt idx="102">
                  <c:v>88</c:v>
                </c:pt>
                <c:pt idx="103">
                  <c:v>107</c:v>
                </c:pt>
                <c:pt idx="104">
                  <c:v>91</c:v>
                </c:pt>
                <c:pt idx="105">
                  <c:v>92</c:v>
                </c:pt>
                <c:pt idx="106">
                  <c:v>101</c:v>
                </c:pt>
                <c:pt idx="107">
                  <c:v>75</c:v>
                </c:pt>
                <c:pt idx="108">
                  <c:v>85</c:v>
                </c:pt>
                <c:pt idx="109">
                  <c:v>93</c:v>
                </c:pt>
                <c:pt idx="110">
                  <c:v>101</c:v>
                </c:pt>
                <c:pt idx="111">
                  <c:v>96</c:v>
                </c:pt>
                <c:pt idx="112">
                  <c:v>105</c:v>
                </c:pt>
                <c:pt idx="113">
                  <c:v>115</c:v>
                </c:pt>
                <c:pt idx="114">
                  <c:v>92</c:v>
                </c:pt>
                <c:pt idx="115">
                  <c:v>68</c:v>
                </c:pt>
                <c:pt idx="116">
                  <c:v>110</c:v>
                </c:pt>
                <c:pt idx="117">
                  <c:v>96</c:v>
                </c:pt>
                <c:pt idx="118">
                  <c:v>76</c:v>
                </c:pt>
                <c:pt idx="119">
                  <c:v>89</c:v>
                </c:pt>
                <c:pt idx="120">
                  <c:v>106</c:v>
                </c:pt>
                <c:pt idx="121">
                  <c:v>64</c:v>
                </c:pt>
                <c:pt idx="122">
                  <c:v>56</c:v>
                </c:pt>
                <c:pt idx="123">
                  <c:v>79</c:v>
                </c:pt>
                <c:pt idx="124">
                  <c:v>68</c:v>
                </c:pt>
                <c:pt idx="125">
                  <c:v>82</c:v>
                </c:pt>
                <c:pt idx="126">
                  <c:v>84</c:v>
                </c:pt>
                <c:pt idx="127">
                  <c:v>96</c:v>
                </c:pt>
                <c:pt idx="128">
                  <c:v>61</c:v>
                </c:pt>
                <c:pt idx="129">
                  <c:v>56</c:v>
                </c:pt>
                <c:pt idx="130">
                  <c:v>79</c:v>
                </c:pt>
                <c:pt idx="131">
                  <c:v>83</c:v>
                </c:pt>
                <c:pt idx="132">
                  <c:v>89</c:v>
                </c:pt>
                <c:pt idx="133">
                  <c:v>86</c:v>
                </c:pt>
                <c:pt idx="134">
                  <c:v>98</c:v>
                </c:pt>
                <c:pt idx="135">
                  <c:v>57</c:v>
                </c:pt>
                <c:pt idx="13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C-45E1-AD4A-25DBD559A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28800"/>
        <c:axId val="189630336"/>
      </c:barChart>
      <c:dateAx>
        <c:axId val="189628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630336"/>
        <c:crosses val="autoZero"/>
        <c:auto val="1"/>
        <c:lblOffset val="100"/>
        <c:baseTimeUnit val="days"/>
      </c:dateAx>
      <c:valAx>
        <c:axId val="1896303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96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9969-116A-4A2B-81EA-E3715C72FB3A}" type="datetimeFigureOut">
              <a:rPr lang="lv-LV" smtClean="0"/>
              <a:t>16.02.2021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BF3B-1E2C-4712-958D-55A6F2BDB6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52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55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03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773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400" dirty="0"/>
              <a:t>16.03.2020 augstākais ienākošo zvanu skaits uz 113 – 4 870</a:t>
            </a:r>
          </a:p>
          <a:p>
            <a:r>
              <a:rPr lang="lv-LV" sz="1400" dirty="0"/>
              <a:t>13.03.2020  augstākais ienākošo zvanu skaits uz ĢĀKT – 1 771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890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SVARĪGI! Iknedēļas dati tiek sagatavoti balstoties uz operatīvo informāciju, līdz ar to IEK precizējumu rezultātā izsaukumu skaits mainās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01.01.2021 augstākais izpildīto izsaukumu skaits – 1 261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334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/>
              <a:t>SVARĪGI! Iknedēļas dati tiek sagatavoti balstoties uz operatīvo informāciju, līdz ar to IEK precizējumu rezultātā izsaukumu skaits mainās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/>
              <a:t>01.01.2021 augstākais </a:t>
            </a:r>
            <a:r>
              <a:rPr lang="lv-LV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izpildīto izsaukumu skaits ar akūtu elpceļu saslimšanu, t.sk. iespējamu/apstiprinātu COVID-19 </a:t>
            </a:r>
            <a:r>
              <a:rPr lang="lv-LV" sz="1200" dirty="0"/>
              <a:t>–  237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/>
              <a:t>01.01.2021 augstākais </a:t>
            </a:r>
            <a:r>
              <a:rPr lang="lv-LV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stacionārā nogādāto skaits ar akūtu elpceļu saslimšanu t.sk., iespējamu/apstiprinātu COVID-19</a:t>
            </a:r>
            <a:r>
              <a:rPr lang="lv-LV" dirty="0"/>
              <a:t> </a:t>
            </a:r>
            <a:r>
              <a:rPr lang="lv-LV" sz="1200" dirty="0"/>
              <a:t>–  121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62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66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4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77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6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0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3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7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4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27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78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9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2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9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4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2/16/2021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63871" y="1874520"/>
            <a:ext cx="4563729" cy="2269067"/>
          </a:xfrm>
        </p:spPr>
        <p:txBody>
          <a:bodyPr>
            <a:normAutofit/>
          </a:bodyPr>
          <a:lstStyle/>
          <a:p>
            <a:pPr algn="r"/>
            <a:r>
              <a:rPr lang="lv-LV" sz="3200" dirty="0"/>
              <a:t>Ziņojums:</a:t>
            </a:r>
            <a:br>
              <a:rPr lang="lv-LV" sz="3200" dirty="0"/>
            </a:br>
            <a:r>
              <a:rPr lang="lv-LV" sz="3200" dirty="0"/>
              <a:t>Krīzes vadības padomes sēde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lv-LV" sz="3200" dirty="0"/>
              <a:t>6</a:t>
            </a:r>
            <a:r>
              <a:rPr lang="en-US" sz="3200" dirty="0"/>
              <a:t>.02.2021.</a:t>
            </a:r>
            <a:endParaRPr lang="lv-LV" sz="44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619930" y="4777570"/>
            <a:ext cx="4307670" cy="1151467"/>
          </a:xfrm>
        </p:spPr>
        <p:txBody>
          <a:bodyPr>
            <a:normAutofit/>
          </a:bodyPr>
          <a:lstStyle/>
          <a:p>
            <a:pPr algn="r"/>
            <a:r>
              <a:rPr lang="lv-LV" dirty="0">
                <a:solidFill>
                  <a:schemeClr val="tx1"/>
                </a:solidFill>
              </a:rPr>
              <a:t>Neatliekamās medicīniskās palīdzības </a:t>
            </a:r>
            <a:r>
              <a:rPr lang="lv-LV" noProof="1">
                <a:solidFill>
                  <a:schemeClr val="tx1"/>
                </a:solidFill>
              </a:rPr>
              <a:t>dienestA</a:t>
            </a:r>
          </a:p>
          <a:p>
            <a:pPr algn="r"/>
            <a:r>
              <a:rPr lang="lv-LV" dirty="0">
                <a:solidFill>
                  <a:schemeClr val="tx1"/>
                </a:solidFill>
              </a:rPr>
              <a:t>KATASTROFU MEDICĪNAS CENTRS</a:t>
            </a:r>
          </a:p>
        </p:txBody>
      </p:sp>
    </p:spTree>
    <p:extLst>
      <p:ext uri="{BB962C8B-B14F-4D97-AF65-F5344CB8AC3E}">
        <p14:creationId xmlns:p14="http://schemas.microsoft.com/office/powerpoint/2010/main" val="162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705465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brigāžu izpildīto izsaukumu skaits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D042FCDB-D268-4327-91D9-9EFB9F701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046684"/>
              </p:ext>
            </p:extLst>
          </p:nvPr>
        </p:nvGraphicFramePr>
        <p:xfrm>
          <a:off x="-1" y="1704975"/>
          <a:ext cx="12192001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brigāžu izpildīto izsaukumu (elpceļu infekcijas/Covid-19) skaits un pacientu nogādāšana stacionārā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7090FADB-566D-4344-8A23-D1204312C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40067"/>
              </p:ext>
            </p:extLst>
          </p:nvPr>
        </p:nvGraphicFramePr>
        <p:xfrm>
          <a:off x="-1" y="1578769"/>
          <a:ext cx="12192001" cy="51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0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Situācijas raksturojums: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2021.gada janvāris 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februāris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5A25E5-6F9E-440A-B626-04C735F12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080829"/>
              </p:ext>
            </p:extLst>
          </p:nvPr>
        </p:nvGraphicFramePr>
        <p:xfrm>
          <a:off x="155575" y="1485900"/>
          <a:ext cx="11915775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AutoShape 4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2103" r="1248" b="2674"/>
          <a:stretch/>
        </p:blipFill>
        <p:spPr bwMode="auto">
          <a:xfrm>
            <a:off x="524394" y="65088"/>
            <a:ext cx="11487925" cy="671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70050" y="19621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594" y="212002"/>
            <a:ext cx="250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Situācija: </a:t>
            </a: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lv-LV" dirty="0">
                <a:solidFill>
                  <a:prstClr val="black"/>
                </a:solidFill>
              </a:rPr>
              <a:t>6.02.2021.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9782175" y="-28266"/>
            <a:ext cx="2409825" cy="7213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prstClr val="white"/>
                </a:solidFill>
              </a:rPr>
              <a:t>Covid-19 slimnīcas</a:t>
            </a:r>
          </a:p>
        </p:txBody>
      </p:sp>
      <p:sp>
        <p:nvSpPr>
          <p:cNvPr id="69" name="Ovāls 68"/>
          <p:cNvSpPr/>
          <p:nvPr/>
        </p:nvSpPr>
        <p:spPr>
          <a:xfrm>
            <a:off x="6399537" y="1649844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3" name="Ovāls 72"/>
          <p:cNvSpPr/>
          <p:nvPr/>
        </p:nvSpPr>
        <p:spPr>
          <a:xfrm>
            <a:off x="8697058" y="4839831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8" name="Taisnstūris 77"/>
          <p:cNvSpPr/>
          <p:nvPr/>
        </p:nvSpPr>
        <p:spPr>
          <a:xfrm>
            <a:off x="5063445" y="-28267"/>
            <a:ext cx="2409825" cy="721301"/>
          </a:xfrm>
          <a:prstGeom prst="rect">
            <a:avLst/>
          </a:prstGeom>
          <a:gradFill flip="none" rotWithShape="1">
            <a:gsLst>
              <a:gs pos="52680">
                <a:schemeClr val="accent1"/>
              </a:gs>
              <a:gs pos="0">
                <a:schemeClr val="accent5"/>
              </a:gs>
              <a:gs pos="44000">
                <a:schemeClr val="accent5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prstClr val="white"/>
                </a:solidFill>
              </a:rPr>
              <a:t>NMP slimnīcas </a:t>
            </a:r>
          </a:p>
          <a:p>
            <a:pPr algn="ctr"/>
            <a:r>
              <a:rPr lang="lv-LV" dirty="0">
                <a:solidFill>
                  <a:prstClr val="white"/>
                </a:solidFill>
              </a:rPr>
              <a:t>(KUS, RS, LS)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7473270" y="-30558"/>
            <a:ext cx="2409825" cy="7213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NMP (Hronisko pacientu aprūpe) slimnīcas </a:t>
            </a:r>
          </a:p>
          <a:p>
            <a:pPr algn="ctr"/>
            <a:r>
              <a:rPr lang="lv-LV" sz="1600" dirty="0">
                <a:solidFill>
                  <a:prstClr val="white"/>
                </a:solidFill>
              </a:rPr>
              <a:t>(RS </a:t>
            </a:r>
            <a:r>
              <a:rPr lang="lv-LV" sz="1600" dirty="0" err="1">
                <a:solidFill>
                  <a:prstClr val="white"/>
                </a:solidFill>
              </a:rPr>
              <a:t>sv</a:t>
            </a:r>
            <a:r>
              <a:rPr lang="lv-LV" sz="1600" dirty="0">
                <a:solidFill>
                  <a:prstClr val="white"/>
                </a:solidFill>
              </a:rPr>
              <a:t> un LS)</a:t>
            </a:r>
          </a:p>
        </p:txBody>
      </p:sp>
      <p:sp>
        <p:nvSpPr>
          <p:cNvPr id="83" name="Ovāls 82"/>
          <p:cNvSpPr/>
          <p:nvPr/>
        </p:nvSpPr>
        <p:spPr>
          <a:xfrm>
            <a:off x="7865032" y="132376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" name="Ovāls 2"/>
          <p:cNvSpPr/>
          <p:nvPr/>
        </p:nvSpPr>
        <p:spPr>
          <a:xfrm>
            <a:off x="1561811" y="191808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7" name="Ovāls 46"/>
          <p:cNvSpPr/>
          <p:nvPr/>
        </p:nvSpPr>
        <p:spPr>
          <a:xfrm>
            <a:off x="931430" y="4186631"/>
            <a:ext cx="318077" cy="322491"/>
          </a:xfrm>
          <a:prstGeom prst="ellipse">
            <a:avLst/>
          </a:prstGeom>
          <a:gradFill flip="none" rotWithShape="1"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8" name="Ovāls 47"/>
          <p:cNvSpPr/>
          <p:nvPr/>
        </p:nvSpPr>
        <p:spPr>
          <a:xfrm>
            <a:off x="7614072" y="1494647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9" name="Ovāls 48"/>
          <p:cNvSpPr/>
          <p:nvPr/>
        </p:nvSpPr>
        <p:spPr>
          <a:xfrm>
            <a:off x="4997450" y="406517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0" name="Ovāls 49"/>
          <p:cNvSpPr/>
          <p:nvPr/>
        </p:nvSpPr>
        <p:spPr>
          <a:xfrm>
            <a:off x="7869516" y="44996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1" name="Ovāls 50"/>
          <p:cNvSpPr/>
          <p:nvPr/>
        </p:nvSpPr>
        <p:spPr>
          <a:xfrm>
            <a:off x="10508961" y="415404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2" name="Ovāls 51"/>
          <p:cNvSpPr/>
          <p:nvPr/>
        </p:nvSpPr>
        <p:spPr>
          <a:xfrm>
            <a:off x="8963890" y="60490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3" name="Ovāls 52"/>
          <p:cNvSpPr/>
          <p:nvPr/>
        </p:nvSpPr>
        <p:spPr>
          <a:xfrm>
            <a:off x="3167679" y="23532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4" name="Ovāls 53"/>
          <p:cNvSpPr/>
          <p:nvPr/>
        </p:nvSpPr>
        <p:spPr>
          <a:xfrm>
            <a:off x="2165702" y="3125498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7" name="Ovāls 56"/>
          <p:cNvSpPr/>
          <p:nvPr/>
        </p:nvSpPr>
        <p:spPr>
          <a:xfrm>
            <a:off x="5526120" y="4674153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8" name="Ovāls 57"/>
          <p:cNvSpPr/>
          <p:nvPr/>
        </p:nvSpPr>
        <p:spPr>
          <a:xfrm>
            <a:off x="7178581" y="420052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9" name="Ovāls 58"/>
          <p:cNvSpPr/>
          <p:nvPr/>
        </p:nvSpPr>
        <p:spPr>
          <a:xfrm>
            <a:off x="10987087" y="410199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1" name="Ovāls 60"/>
          <p:cNvSpPr/>
          <p:nvPr/>
        </p:nvSpPr>
        <p:spPr>
          <a:xfrm>
            <a:off x="6164392" y="354200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2" name="Ovāls 61"/>
          <p:cNvSpPr/>
          <p:nvPr/>
        </p:nvSpPr>
        <p:spPr>
          <a:xfrm>
            <a:off x="8631780" y="338642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3" name="Ovāls 62"/>
          <p:cNvSpPr/>
          <p:nvPr/>
        </p:nvSpPr>
        <p:spPr>
          <a:xfrm>
            <a:off x="9419953" y="244644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6" name="Ovāls 65"/>
          <p:cNvSpPr/>
          <p:nvPr/>
        </p:nvSpPr>
        <p:spPr>
          <a:xfrm>
            <a:off x="9908793" y="179647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8" name="Ovāls 67"/>
          <p:cNvSpPr/>
          <p:nvPr/>
        </p:nvSpPr>
        <p:spPr>
          <a:xfrm>
            <a:off x="7174090" y="20975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0" name="Ovāls 69"/>
          <p:cNvSpPr/>
          <p:nvPr/>
        </p:nvSpPr>
        <p:spPr>
          <a:xfrm>
            <a:off x="10179312" y="599699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2" name="Ovāls 71"/>
          <p:cNvSpPr/>
          <p:nvPr/>
        </p:nvSpPr>
        <p:spPr>
          <a:xfrm>
            <a:off x="9531299" y="4935081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4" name="Ovāls 73"/>
          <p:cNvSpPr/>
          <p:nvPr/>
        </p:nvSpPr>
        <p:spPr>
          <a:xfrm>
            <a:off x="4813108" y="3279774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6" name="Ovāls 75"/>
          <p:cNvSpPr/>
          <p:nvPr/>
        </p:nvSpPr>
        <p:spPr>
          <a:xfrm>
            <a:off x="10243914" y="2566515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0" name="Ovāls 79"/>
          <p:cNvSpPr/>
          <p:nvPr/>
        </p:nvSpPr>
        <p:spPr>
          <a:xfrm>
            <a:off x="5330749" y="3261186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1" name="Ovāls 80"/>
          <p:cNvSpPr/>
          <p:nvPr/>
        </p:nvSpPr>
        <p:spPr>
          <a:xfrm>
            <a:off x="5526542" y="327723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2" name="Ovāls 81"/>
          <p:cNvSpPr/>
          <p:nvPr/>
        </p:nvSpPr>
        <p:spPr>
          <a:xfrm>
            <a:off x="5704363" y="3133063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4" name="Ovāls 83"/>
          <p:cNvSpPr/>
          <p:nvPr/>
        </p:nvSpPr>
        <p:spPr>
          <a:xfrm>
            <a:off x="2987471" y="4006740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4" name="Ovāls 43"/>
          <p:cNvSpPr/>
          <p:nvPr/>
        </p:nvSpPr>
        <p:spPr>
          <a:xfrm>
            <a:off x="3992142" y="6348621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5" name="Ovāls 44"/>
          <p:cNvSpPr/>
          <p:nvPr/>
        </p:nvSpPr>
        <p:spPr>
          <a:xfrm>
            <a:off x="5665671" y="632714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6" name="Ovāls 45"/>
          <p:cNvSpPr/>
          <p:nvPr/>
        </p:nvSpPr>
        <p:spPr>
          <a:xfrm>
            <a:off x="7241153" y="637154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0" y="6193662"/>
            <a:ext cx="11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Ludzas slimnīca: 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73601" y="6193662"/>
            <a:ext cx="12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Aizkraukles slimnīca: 40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08275" y="6193662"/>
            <a:ext cx="121759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Bauskas slimnīca: 30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1634671" y="5148384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Covid-19 gultas vietu skaits: </a:t>
            </a:r>
          </a:p>
        </p:txBody>
      </p:sp>
      <p:sp>
        <p:nvSpPr>
          <p:cNvPr id="67" name="Ovāls 66"/>
          <p:cNvSpPr/>
          <p:nvPr/>
        </p:nvSpPr>
        <p:spPr>
          <a:xfrm>
            <a:off x="4144542" y="4134573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0" name="Ovāls 59"/>
          <p:cNvSpPr/>
          <p:nvPr/>
        </p:nvSpPr>
        <p:spPr>
          <a:xfrm>
            <a:off x="4001214" y="3170586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6" name="Ovāls 55"/>
          <p:cNvSpPr/>
          <p:nvPr/>
        </p:nvSpPr>
        <p:spPr>
          <a:xfrm>
            <a:off x="2446913" y="6348621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67000" y="6262537"/>
            <a:ext cx="131740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Rīgas 1.slimnīca: 10</a:t>
            </a:r>
          </a:p>
        </p:txBody>
      </p:sp>
      <p:sp>
        <p:nvSpPr>
          <p:cNvPr id="75" name="Ovāls 74"/>
          <p:cNvSpPr/>
          <p:nvPr/>
        </p:nvSpPr>
        <p:spPr>
          <a:xfrm>
            <a:off x="5474970" y="2957283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33962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pacientiem paredzēto gultu noslodze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Gultas, ka paredzētas gan vidēji smagu, gan smagu Covid-19 pacientu ārstēšanai un aprūpei</a:t>
            </a:r>
            <a:endParaRPr lang="lv-LV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2C4834-5433-4541-8CA5-FFA9D696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19281"/>
              </p:ext>
            </p:extLst>
          </p:nvPr>
        </p:nvGraphicFramePr>
        <p:xfrm>
          <a:off x="577971" y="1708035"/>
          <a:ext cx="10765765" cy="4977434"/>
        </p:xfrm>
        <a:graphic>
          <a:graphicData uri="http://schemas.openxmlformats.org/drawingml/2006/table">
            <a:tbl>
              <a:tblPr/>
              <a:tblGrid>
                <a:gridCol w="4025880">
                  <a:extLst>
                    <a:ext uri="{9D8B030D-6E8A-4147-A177-3AD203B41FA5}">
                      <a16:colId xmlns:a16="http://schemas.microsoft.com/office/drawing/2014/main" val="3517095130"/>
                    </a:ext>
                  </a:extLst>
                </a:gridCol>
                <a:gridCol w="3514366">
                  <a:extLst>
                    <a:ext uri="{9D8B030D-6E8A-4147-A177-3AD203B41FA5}">
                      <a16:colId xmlns:a16="http://schemas.microsoft.com/office/drawing/2014/main" val="3525057400"/>
                    </a:ext>
                  </a:extLst>
                </a:gridCol>
                <a:gridCol w="3225519">
                  <a:extLst>
                    <a:ext uri="{9D8B030D-6E8A-4147-A177-3AD203B41FA5}">
                      <a16:colId xmlns:a16="http://schemas.microsoft.com/office/drawing/2014/main" val="25784602"/>
                    </a:ext>
                  </a:extLst>
                </a:gridCol>
              </a:tblGrid>
              <a:tr h="61147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Ārstniecības iestādes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Procentuāli aizņemto gultu skaits no šobrīd pārprofilētajām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Cik gultas procentuāli paredzētas Covid-19 pacientiem no gultu kopskaita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15841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RAKUS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62324"/>
                  </a:ext>
                </a:extLst>
              </a:tr>
              <a:tr h="32113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VSIA "Paula Stradiņa Klīniskā universitātes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6823"/>
                  </a:ext>
                </a:extLst>
              </a:tr>
              <a:tr h="2331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"Liepājas reģionālā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67788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"Ziemeļkurzemes reģionālā slimnīca" Ventspils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1045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"Vidzemes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38430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"Daugavpils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62181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"Rēzeknes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07474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SIA"Jēkabpils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53253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"Jelgavas pilsētas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34094"/>
                  </a:ext>
                </a:extLst>
              </a:tr>
              <a:tr h="23227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"Jūrmalas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93270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"Balvu un Gulbenes slimnīcu apvienība" Balvu slimnīca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0490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"Dobeles un apkārtnes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16014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"Tukuma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82822"/>
                  </a:ext>
                </a:extLst>
              </a:tr>
              <a:tr h="23755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"Bauskas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18882"/>
                  </a:ext>
                </a:extLst>
              </a:tr>
              <a:tr h="2331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"Aizkraukles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28975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SIA "Ludzas medicīnas centrs"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35096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Rīgas 1.slimnīca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29514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2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2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6218-A942-41D8-9EB2-0F741670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99220"/>
            <a:ext cx="104694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piemēroto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skaits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stacionārās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iestādēs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(02.11.2020. – 15.02.2021.)</a:t>
            </a:r>
            <a:br>
              <a:rPr lang="en-US" dirty="0"/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Kopskaitā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BKUS Covid-19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130CE-A90B-474F-B233-006975A2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518"/>
            <a:ext cx="12192000" cy="55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NMP slimnīcas, kurās ir traucēta / ierobežota NMP palīdzas sniegšana atsevišķos profilos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BFE510-FFD8-4C6A-BAE6-3E6714B65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37197"/>
              </p:ext>
            </p:extLst>
          </p:nvPr>
        </p:nvGraphicFramePr>
        <p:xfrm>
          <a:off x="1585519" y="1975536"/>
          <a:ext cx="8840016" cy="2906928"/>
        </p:xfrm>
        <a:graphic>
          <a:graphicData uri="http://schemas.openxmlformats.org/drawingml/2006/table">
            <a:tbl>
              <a:tblPr/>
              <a:tblGrid>
                <a:gridCol w="547080">
                  <a:extLst>
                    <a:ext uri="{9D8B030D-6E8A-4147-A177-3AD203B41FA5}">
                      <a16:colId xmlns:a16="http://schemas.microsoft.com/office/drawing/2014/main" val="2577394432"/>
                    </a:ext>
                  </a:extLst>
                </a:gridCol>
                <a:gridCol w="1868079">
                  <a:extLst>
                    <a:ext uri="{9D8B030D-6E8A-4147-A177-3AD203B41FA5}">
                      <a16:colId xmlns:a16="http://schemas.microsoft.com/office/drawing/2014/main" val="3408892208"/>
                    </a:ext>
                  </a:extLst>
                </a:gridCol>
                <a:gridCol w="1431082">
                  <a:extLst>
                    <a:ext uri="{9D8B030D-6E8A-4147-A177-3AD203B41FA5}">
                      <a16:colId xmlns:a16="http://schemas.microsoft.com/office/drawing/2014/main" val="3175814663"/>
                    </a:ext>
                  </a:extLst>
                </a:gridCol>
                <a:gridCol w="4993775">
                  <a:extLst>
                    <a:ext uri="{9D8B030D-6E8A-4147-A177-3AD203B41FA5}">
                      <a16:colId xmlns:a16="http://schemas.microsoft.com/office/drawing/2014/main" val="1910844641"/>
                    </a:ext>
                  </a:extLst>
                </a:gridCol>
              </a:tblGrid>
              <a:tr h="5820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Nr.p.k.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Ārstniecības iestāde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Datums no/līdz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Ierobežota/traucēta NMP  nodrošināšana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72207"/>
                  </a:ext>
                </a:extLst>
              </a:tr>
              <a:tr h="79794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Cēsu klīnika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No 03.02.2021.-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Ierobežota  terapeitisko pacientu uzņemšana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5622"/>
                  </a:ext>
                </a:extLst>
              </a:tr>
              <a:tr h="73884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Kuldīgas slimnīca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No 09.02.2021.-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Netiek nodrošināts endoskopijas izmeklējums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9853"/>
                  </a:ext>
                </a:extLst>
              </a:tr>
              <a:tr h="7880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Krāslavas slimnīca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No 12.02.2021.-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Netiek uzņemti internā profila pacienti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1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prstClr val="white"/>
                </a:solidFill>
              </a:rPr>
              <a:t>Darbinieki prombūtnē NMP slimnīcās  </a:t>
            </a:r>
            <a:br>
              <a:rPr lang="lv-LV" sz="3200" dirty="0">
                <a:solidFill>
                  <a:prstClr val="white"/>
                </a:solidFill>
              </a:rPr>
            </a:br>
            <a:r>
              <a:rPr lang="lv-LV" sz="3200" dirty="0">
                <a:solidFill>
                  <a:prstClr val="white"/>
                </a:solidFill>
              </a:rPr>
              <a:t>(Saslimuši ar </a:t>
            </a:r>
            <a:r>
              <a:rPr lang="lv-LV" sz="3200" dirty="0" err="1">
                <a:solidFill>
                  <a:prstClr val="white"/>
                </a:solidFill>
              </a:rPr>
              <a:t>Coivd-19</a:t>
            </a:r>
            <a:r>
              <a:rPr lang="lv-LV" sz="3200" dirty="0">
                <a:solidFill>
                  <a:prstClr val="white"/>
                </a:solidFill>
              </a:rPr>
              <a:t>/ Kontaktpersonas / </a:t>
            </a:r>
            <a:r>
              <a:rPr lang="lv-LV" sz="3200" dirty="0" err="1">
                <a:solidFill>
                  <a:prstClr val="white"/>
                </a:solidFill>
              </a:rPr>
              <a:t>Pašizolācijā</a:t>
            </a:r>
            <a:r>
              <a:rPr lang="lv-LV" sz="3200" dirty="0">
                <a:solidFill>
                  <a:prstClr val="white"/>
                </a:solidFill>
              </a:rPr>
              <a:t>)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9641202" y="1602099"/>
            <a:ext cx="23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Dati uz </a:t>
            </a:r>
            <a:r>
              <a:rPr lang="en-US" dirty="0">
                <a:solidFill>
                  <a:prstClr val="black"/>
                </a:solidFill>
              </a:rPr>
              <a:t>15</a:t>
            </a:r>
            <a:r>
              <a:rPr lang="lv-LV" dirty="0">
                <a:solidFill>
                  <a:prstClr val="black"/>
                </a:solidFill>
              </a:rPr>
              <a:t>.0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lv-LV" dirty="0">
                <a:solidFill>
                  <a:prstClr val="black"/>
                </a:solidFill>
              </a:rPr>
              <a:t>.2021.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7" y="1505879"/>
            <a:ext cx="111379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0211" y="369332"/>
            <a:ext cx="12191999" cy="101898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pacientiem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noslodze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vidēji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ārstēšanai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aprūpei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stacionārajās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iestādēs</a:t>
            </a:r>
            <a:b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Nav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BKUS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bērniem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b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81B1D-E70E-4AD5-9C81-8CFA07877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626"/>
            <a:ext cx="12192000" cy="56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operatīvās vadības centrā ienākošo zvanu skaits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91E5B709-58CB-4FBC-9A4A-6EB729E24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02793"/>
              </p:ext>
            </p:extLst>
          </p:nvPr>
        </p:nvGraphicFramePr>
        <p:xfrm>
          <a:off x="-1" y="1681162"/>
          <a:ext cx="12192001" cy="503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1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3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5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6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4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7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25908</TotalTime>
  <Words>604</Words>
  <Application>Microsoft Office PowerPoint</Application>
  <PresentationFormat>Widescreen</PresentationFormat>
  <Paragraphs>130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Franklin Gothic Medium</vt:lpstr>
      <vt:lpstr>Times New Roman</vt:lpstr>
      <vt:lpstr>Medical Health 16x9</vt:lpstr>
      <vt:lpstr>3_Medical Health 16x9</vt:lpstr>
      <vt:lpstr>5_Medical Health 16x9</vt:lpstr>
      <vt:lpstr>6_Medical Health 16x9</vt:lpstr>
      <vt:lpstr>4_Medical Health 16x9</vt:lpstr>
      <vt:lpstr>7_Medical Health 16x9</vt:lpstr>
      <vt:lpstr>Ziņojums: Krīzes vadības padomes sēde 16.02.2021.</vt:lpstr>
      <vt:lpstr>Situācijas raksturojums: 2021.gada janvāris - februāris</vt:lpstr>
      <vt:lpstr>PowerPoint Presentation</vt:lpstr>
      <vt:lpstr>Covid-19 pacientiem paredzēto gultu noslodze * Gultas, ka paredzētas gan vidēji smagu, gan smagu Covid-19 pacientu ārstēšanai un aprūpei</vt:lpstr>
      <vt:lpstr>Covid-19 pacientiem piemēroto gultu skaits 17 stacionārās ārstniecības iestādēs (02.11.2020. – 15.02.2021.) * Kopskaitā nav iekļautas BKUS Covid-19 gultas </vt:lpstr>
      <vt:lpstr>NMP slimnīcas, kurās ir traucēta / ierobežota NMP palīdzas sniegšana atsevišķos profilos</vt:lpstr>
      <vt:lpstr>Darbinieki prombūtnē NMP slimnīcās   (Saslimuši ar Coivd-19/ Kontaktpersonas / Pašizolācijā)</vt:lpstr>
      <vt:lpstr>Covid-19 pacientiem paredzēto gultu noslodze  * Gultas, ka paredzētas gan vidēji smagu, gan smagu Covid-19 pacientu ārstēšanai un aprūpei 17 stacionārajās ārstniecības iestādēs ** Nav iekļautas BKUS bērniem paredzētās Covid-19 gultas </vt:lpstr>
      <vt:lpstr>Neatliekamās medicīniskās palīdzības dienesta  operatīvās vadības centrā ienākošo zvanu skaits </vt:lpstr>
      <vt:lpstr>Neatliekamās medicīniskās palīdzības dienesta  brigāžu izpildīto izsaukumu skaits</vt:lpstr>
      <vt:lpstr>Neatliekamās medicīniskās palīdzības dienesta brigāžu izpildīto izsaukumu (elpceļu infekcijas/Covid-19) skaits un pacientu nogādāšana stacionārā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Cipule</dc:creator>
  <cp:lastModifiedBy>Guna Jermacāne</cp:lastModifiedBy>
  <cp:revision>330</cp:revision>
  <dcterms:created xsi:type="dcterms:W3CDTF">2020-10-15T13:47:11Z</dcterms:created>
  <dcterms:modified xsi:type="dcterms:W3CDTF">2021-02-16T06:10:29Z</dcterms:modified>
</cp:coreProperties>
</file>